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222222"/>
    <a:srgbClr val="384044"/>
    <a:srgbClr val="2A2A49"/>
    <a:srgbClr val="D3D800"/>
    <a:srgbClr val="21A695"/>
    <a:srgbClr val="0081C9"/>
    <a:srgbClr val="E5007D"/>
    <a:srgbClr val="5C2483"/>
    <a:srgbClr val="592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1" autoAdjust="0"/>
    <p:restoredTop sz="96281"/>
  </p:normalViewPr>
  <p:slideViewPr>
    <p:cSldViewPr snapToGrid="0" snapToObjects="1">
      <p:cViewPr varScale="1">
        <p:scale>
          <a:sx n="61" d="100"/>
          <a:sy n="61" d="100"/>
        </p:scale>
        <p:origin x="84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762E3-1C07-B144-9F6C-132684304B81}" type="datetimeFigureOut">
              <a:rPr lang="en-NO" smtClean="0"/>
              <a:t>09/15/2026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399D7-DF4C-114C-BB3E-2034F350F4A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30709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>
            <a:extLst>
              <a:ext uri="{FF2B5EF4-FFF2-40B4-BE49-F238E27FC236}">
                <a16:creationId xmlns:a16="http://schemas.microsoft.com/office/drawing/2014/main" id="{A2B0CA07-91CC-F247-9736-090EE2583AD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730" t="28101" r="6709" b="277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45FD8A3-F7C7-D34A-9C58-85E245CBA625}"/>
              </a:ext>
            </a:extLst>
          </p:cNvPr>
          <p:cNvSpPr/>
          <p:nvPr userDrawn="1"/>
        </p:nvSpPr>
        <p:spPr>
          <a:xfrm>
            <a:off x="3501188" y="349162"/>
            <a:ext cx="8425011" cy="6321600"/>
          </a:xfrm>
          <a:prstGeom prst="rect">
            <a:avLst/>
          </a:prstGeom>
          <a:solidFill>
            <a:srgbClr val="59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46C7F5-7E3D-EE43-9B30-8701A97113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14774" y="2032000"/>
            <a:ext cx="7096663" cy="147796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/>
              <a:t>Add your title here</a:t>
            </a:r>
            <a:endParaRPr lang="en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C3C4E-9928-6D47-96BC-0FE7C57006D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14774" y="3602038"/>
            <a:ext cx="7096663" cy="8444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8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 a subtitle here</a:t>
            </a:r>
            <a:endParaRPr lang="en-NO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F2A9A9DD-0DAE-744F-BF96-52F0B005E96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0915"/>
          <a:stretch/>
        </p:blipFill>
        <p:spPr>
          <a:xfrm>
            <a:off x="3914774" y="808646"/>
            <a:ext cx="390031" cy="34145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1C40463-08DD-7D40-BC66-E4E4456DBEA6}"/>
              </a:ext>
            </a:extLst>
          </p:cNvPr>
          <p:cNvCxnSpPr>
            <a:cxnSpLocks/>
          </p:cNvCxnSpPr>
          <p:nvPr userDrawn="1"/>
        </p:nvCxnSpPr>
        <p:spPr>
          <a:xfrm>
            <a:off x="8247601" y="4939031"/>
            <a:ext cx="720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15A2A6-6BFC-2445-BC67-1F95D147C4C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169019" y="5149170"/>
            <a:ext cx="2844000" cy="406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NO" dirty="0"/>
              <a:t>Name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793D7D8B-23CE-C044-92B9-FD1A1ACE8E5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019" y="5766108"/>
            <a:ext cx="2844000" cy="406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NO" dirty="0"/>
              <a:t>Role / Position</a:t>
            </a:r>
          </a:p>
        </p:txBody>
      </p:sp>
    </p:spTree>
    <p:extLst>
      <p:ext uri="{BB962C8B-B14F-4D97-AF65-F5344CB8AC3E}">
        <p14:creationId xmlns:p14="http://schemas.microsoft.com/office/powerpoint/2010/main" val="145622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B2B5-90C2-4741-8A55-91BC22604F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8599" y="681037"/>
            <a:ext cx="9997401" cy="3159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rgbClr val="5C2483"/>
                </a:solidFill>
                <a:latin typeface="Poppins Black" pitchFamily="2" charset="77"/>
                <a:cs typeface="Poppins Black" pitchFamily="2" charset="77"/>
              </a:defRPr>
            </a:lvl1pPr>
          </a:lstStyle>
          <a:p>
            <a:r>
              <a:rPr lang="en-GB" dirty="0"/>
              <a:t>HEADER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7FBD-8737-F642-AA8A-E4DCFB368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1498599"/>
            <a:ext cx="10800000" cy="4678739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 b="0" i="0">
                <a:latin typeface="Poppins" pitchFamily="2" charset="77"/>
                <a:cs typeface="Poppins" pitchFamily="2" charset="77"/>
              </a:defRPr>
            </a:lvl2pPr>
            <a:lvl3pPr marL="914400" indent="0">
              <a:buFont typeface="Arial" panose="020B0604020202020204" pitchFamily="34" charset="0"/>
              <a:buNone/>
              <a:defRPr b="0" i="0">
                <a:latin typeface="Poppins" pitchFamily="2" charset="77"/>
                <a:cs typeface="Poppins" pitchFamily="2" charset="77"/>
              </a:defRPr>
            </a:lvl3pPr>
            <a:lvl4pPr marL="1371600" indent="0">
              <a:buFont typeface="Arial" panose="020B0604020202020204" pitchFamily="34" charset="0"/>
              <a:buNone/>
              <a:defRPr b="0" i="0">
                <a:latin typeface="Poppins" pitchFamily="2" charset="77"/>
                <a:cs typeface="Poppins" pitchFamily="2" charset="77"/>
              </a:defRPr>
            </a:lvl4pPr>
            <a:lvl5pPr marL="1828800" indent="0">
              <a:buFont typeface="Arial" panose="020B0604020202020204" pitchFamily="34" charset="0"/>
              <a:buNone/>
              <a:defRPr b="0" i="0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087B0-2B1F-4240-B370-D516BFC15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2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 i="0">
                <a:latin typeface="Poppins" pitchFamily="2" charset="77"/>
                <a:cs typeface="Poppins" pitchFamily="2" charset="77"/>
              </a:defRPr>
            </a:lvl1pPr>
          </a:lstStyle>
          <a:p>
            <a:fld id="{F556020A-0D54-5046-A8F9-ECDD85EA50A1}" type="slidenum">
              <a:rPr lang="en-NO" smtClean="0"/>
              <a:pPr/>
              <a:t>‹#›</a:t>
            </a:fld>
            <a:endParaRPr lang="en-NO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63A003F-EB13-F447-88A6-3DA74C3CE2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000" y="615782"/>
            <a:ext cx="466958" cy="44642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17D24F9-5D62-2045-8AC1-78A9FFEB721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6000" y="6356350"/>
            <a:ext cx="8244000" cy="3672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000"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NO" dirty="0"/>
              <a:t>Click to add footer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5CFD29F-0402-0146-8E3E-657273B107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4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>
              <a:defRPr sz="1000" b="0" i="0">
                <a:latin typeface="Poppins" pitchFamily="2" charset="77"/>
                <a:cs typeface="Poppins" pitchFamily="2" charset="77"/>
              </a:defRPr>
            </a:lvl1pPr>
          </a:lstStyle>
          <a:p>
            <a:fld id="{D4F064D5-D16E-8541-B504-1CC02FC6F499}" type="datetimeFigureOut">
              <a:rPr lang="en-NO" smtClean="0"/>
              <a:pPr/>
              <a:t>09/15/2026</a:t>
            </a:fld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856997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C1AB9-6EF1-6B44-B3C0-6EE3E2223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6000" y="1498600"/>
            <a:ext cx="5323800" cy="46783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b="0" i="0"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 b="0" i="0"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 b="0" i="0"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 b="0" i="0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A324E4-DD8D-CA49-A13E-6FF7852F9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98600"/>
            <a:ext cx="5323800" cy="46783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b="0" i="0"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 b="0" i="0"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 b="0" i="0"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 b="0" i="0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201963-9980-D047-9903-3F634D37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2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 i="0">
                <a:latin typeface="Poppins" pitchFamily="2" charset="77"/>
                <a:cs typeface="Poppins" pitchFamily="2" charset="77"/>
              </a:defRPr>
            </a:lvl1pPr>
          </a:lstStyle>
          <a:p>
            <a:fld id="{F556020A-0D54-5046-A8F9-ECDD85EA50A1}" type="slidenum">
              <a:rPr lang="en-NO" smtClean="0"/>
              <a:pPr/>
              <a:t>‹#›</a:t>
            </a:fld>
            <a:endParaRPr lang="en-NO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6213F13-28B8-7A48-A492-2962D1F3410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6000" y="6356350"/>
            <a:ext cx="8244000" cy="3672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000"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NO" dirty="0"/>
              <a:t>Click to add footer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8AD5F4B-CE35-9149-A6B4-74B94B732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4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>
              <a:defRPr sz="1000" b="0" i="0">
                <a:latin typeface="Poppins" pitchFamily="2" charset="77"/>
                <a:cs typeface="Poppins" pitchFamily="2" charset="77"/>
              </a:defRPr>
            </a:lvl1pPr>
          </a:lstStyle>
          <a:p>
            <a:fld id="{D4F064D5-D16E-8541-B504-1CC02FC6F499}" type="datetimeFigureOut">
              <a:rPr lang="en-NO" smtClean="0"/>
              <a:pPr/>
              <a:t>09/15/2026</a:t>
            </a:fld>
            <a:endParaRPr lang="en-NO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20E4405-212E-9742-9A2E-02C6108837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000" y="615782"/>
            <a:ext cx="466958" cy="44642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E6000FF-58C1-534E-9CBD-3EA99E628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8599" y="681037"/>
            <a:ext cx="9997401" cy="3159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rgbClr val="5C2483"/>
                </a:solidFill>
                <a:latin typeface="Poppins Black" pitchFamily="2" charset="77"/>
                <a:cs typeface="Poppins Black" pitchFamily="2" charset="77"/>
              </a:defRPr>
            </a:lvl1pPr>
          </a:lstStyle>
          <a:p>
            <a:r>
              <a:rPr lang="en-GB" dirty="0"/>
              <a:t>HEADER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351592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90EA6D-31C3-C24A-8449-0A8CD8C9B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6000" y="1498600"/>
            <a:ext cx="530157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F94D7F-A710-274A-A65B-BF4F164548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6000" y="2415941"/>
            <a:ext cx="5301575" cy="3773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b="0" i="0"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 b="0" i="0"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 b="0" i="0"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 b="0" i="0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0C703B-1087-F242-8CD1-D10E53E41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96106"/>
            <a:ext cx="53238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C73AE1-6A49-454B-9BE9-0DCA3C1D25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15941"/>
            <a:ext cx="5323800" cy="3773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b="0" i="0">
                <a:latin typeface="Poppins" pitchFamily="2" charset="77"/>
                <a:cs typeface="Poppins" pitchFamily="2" charset="77"/>
              </a:defRPr>
            </a:lvl2pPr>
            <a:lvl3pPr marL="914400" indent="0">
              <a:buNone/>
              <a:defRPr b="0" i="0">
                <a:latin typeface="Poppins" pitchFamily="2" charset="77"/>
                <a:cs typeface="Poppins" pitchFamily="2" charset="77"/>
              </a:defRPr>
            </a:lvl3pPr>
            <a:lvl4pPr marL="1371600" indent="0">
              <a:buNone/>
              <a:defRPr b="0" i="0">
                <a:latin typeface="Poppins" pitchFamily="2" charset="77"/>
                <a:cs typeface="Poppins" pitchFamily="2" charset="77"/>
              </a:defRPr>
            </a:lvl4pPr>
            <a:lvl5pPr marL="1828800" indent="0">
              <a:buNone/>
              <a:defRPr b="0" i="0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76EC186-8C85-1C46-985E-F408F0F4B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2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 i="0">
                <a:latin typeface="Poppins" pitchFamily="2" charset="77"/>
                <a:cs typeface="Poppins" pitchFamily="2" charset="77"/>
              </a:defRPr>
            </a:lvl1pPr>
          </a:lstStyle>
          <a:p>
            <a:fld id="{F556020A-0D54-5046-A8F9-ECDD85EA50A1}" type="slidenum">
              <a:rPr lang="en-NO" smtClean="0"/>
              <a:pPr/>
              <a:t>‹#›</a:t>
            </a:fld>
            <a:endParaRPr lang="en-NO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0A2F65-205A-B74E-BF9F-33C9E4BB2F6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6000" y="6356350"/>
            <a:ext cx="8244000" cy="3672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000"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NO" dirty="0"/>
              <a:t>Click to add footer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FA9FC94-7B69-2245-BA4E-601F878120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4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>
              <a:defRPr sz="1000" b="0" i="0">
                <a:latin typeface="Poppins" pitchFamily="2" charset="77"/>
                <a:cs typeface="Poppins" pitchFamily="2" charset="77"/>
              </a:defRPr>
            </a:lvl1pPr>
          </a:lstStyle>
          <a:p>
            <a:fld id="{D4F064D5-D16E-8541-B504-1CC02FC6F499}" type="datetimeFigureOut">
              <a:rPr lang="en-NO" smtClean="0"/>
              <a:pPr/>
              <a:t>09/15/2026</a:t>
            </a:fld>
            <a:endParaRPr lang="en-NO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DB6F66A-959A-A64D-8072-4525DB849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000" y="615782"/>
            <a:ext cx="466958" cy="44642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7BAAB43-0279-DB44-8F3B-1BCCB173BA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8599" y="681037"/>
            <a:ext cx="9997401" cy="3159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rgbClr val="5C2483"/>
                </a:solidFill>
                <a:latin typeface="Poppins Black" pitchFamily="2" charset="77"/>
                <a:cs typeface="Poppins Black" pitchFamily="2" charset="77"/>
              </a:defRPr>
            </a:lvl1pPr>
          </a:lstStyle>
          <a:p>
            <a:r>
              <a:rPr lang="en-GB" dirty="0"/>
              <a:t>HEADER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4103329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654E3FE-E2B2-CE47-9AA2-4DA7C53A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2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 i="0">
                <a:latin typeface="Poppins" pitchFamily="2" charset="77"/>
                <a:cs typeface="Poppins" pitchFamily="2" charset="77"/>
              </a:defRPr>
            </a:lvl1pPr>
          </a:lstStyle>
          <a:p>
            <a:fld id="{F556020A-0D54-5046-A8F9-ECDD85EA50A1}" type="slidenum">
              <a:rPr lang="en-NO" smtClean="0"/>
              <a:pPr/>
              <a:t>‹#›</a:t>
            </a:fld>
            <a:endParaRPr lang="en-NO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83E4741-F5B5-EB49-BE96-EBE358BF60E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6000" y="6356350"/>
            <a:ext cx="8244000" cy="3672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000"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NO" dirty="0"/>
              <a:t>Click to add footer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8C28B23-1575-F640-AF03-689EAFDF23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4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>
              <a:defRPr sz="1000" b="0" i="0">
                <a:latin typeface="Poppins" pitchFamily="2" charset="77"/>
                <a:cs typeface="Poppins" pitchFamily="2" charset="77"/>
              </a:defRPr>
            </a:lvl1pPr>
          </a:lstStyle>
          <a:p>
            <a:fld id="{D4F064D5-D16E-8541-B504-1CC02FC6F499}" type="datetimeFigureOut">
              <a:rPr lang="en-NO" smtClean="0"/>
              <a:pPr/>
              <a:t>09/15/2026</a:t>
            </a:fld>
            <a:endParaRPr lang="en-N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3D5CE06-482C-A048-AA38-0B31AD6EB9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000" y="615782"/>
            <a:ext cx="466958" cy="4464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5F029A-BC39-AB43-8B73-7154E5C369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8599" y="681037"/>
            <a:ext cx="9997401" cy="3159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rgbClr val="5C2483"/>
                </a:solidFill>
                <a:latin typeface="Poppins Black" pitchFamily="2" charset="77"/>
                <a:cs typeface="Poppins Black" pitchFamily="2" charset="77"/>
              </a:defRPr>
            </a:lvl1pPr>
          </a:lstStyle>
          <a:p>
            <a:r>
              <a:rPr lang="en-GB" dirty="0"/>
              <a:t>HEADER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22749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9FB491-2B64-944F-A4E8-75FAE638E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8599" y="681037"/>
            <a:ext cx="9997401" cy="3159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1" i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defRPr>
            </a:lvl1pPr>
          </a:lstStyle>
          <a:p>
            <a:r>
              <a:rPr lang="en-GB" dirty="0"/>
              <a:t>HEADER</a:t>
            </a:r>
            <a:endParaRPr lang="en-NO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E6E34D4-9DD7-DC43-A645-BC05E77CB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2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F556020A-0D54-5046-A8F9-ECDD85EA50A1}" type="slidenum">
              <a:rPr lang="en-NO" smtClean="0"/>
              <a:pPr/>
              <a:t>‹#›</a:t>
            </a:fld>
            <a:endParaRPr lang="en-NO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E4FBBA-4F3F-4F4A-9F34-1CEA147B9B1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6000" y="6356350"/>
            <a:ext cx="8244000" cy="3672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NO" dirty="0"/>
              <a:t>Click to add footer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D48257C-6B30-1B4F-985E-F8372D231D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4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>
              <a:defRPr sz="1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D4F064D5-D16E-8541-B504-1CC02FC6F499}" type="datetimeFigureOut">
              <a:rPr lang="en-NO" smtClean="0"/>
              <a:pPr/>
              <a:t>09/15/2026</a:t>
            </a:fld>
            <a:endParaRPr lang="en-NO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4B9466F-9E70-EC43-B0DF-EC6BCB88C0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96000" y="615782"/>
            <a:ext cx="466957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70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52C0B-8989-4747-8DA4-F52DFB698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2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 i="0">
                <a:latin typeface="Poppins" pitchFamily="2" charset="77"/>
                <a:cs typeface="Poppins" pitchFamily="2" charset="77"/>
              </a:defRPr>
            </a:lvl1pPr>
          </a:lstStyle>
          <a:p>
            <a:fld id="{F556020A-0D54-5046-A8F9-ECDD85EA50A1}" type="slidenum">
              <a:rPr lang="en-NO" smtClean="0"/>
              <a:pPr/>
              <a:t>‹#›</a:t>
            </a:fld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AE97878-1D8F-8E4B-8A56-CB9D4A2D372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6000" y="6356350"/>
            <a:ext cx="8244000" cy="3672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000"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NO" dirty="0"/>
              <a:t>Click to add footer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A01EEC2-9BF9-C74A-82BB-BD828474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4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>
              <a:defRPr sz="1000" b="0" i="0">
                <a:latin typeface="Poppins" pitchFamily="2" charset="77"/>
                <a:cs typeface="Poppins" pitchFamily="2" charset="77"/>
              </a:defRPr>
            </a:lvl1pPr>
          </a:lstStyle>
          <a:p>
            <a:fld id="{D4F064D5-D16E-8541-B504-1CC02FC6F499}" type="datetimeFigureOut">
              <a:rPr lang="en-NO" smtClean="0"/>
              <a:pPr/>
              <a:t>09/15/2026</a:t>
            </a:fld>
            <a:endParaRPr lang="en-NO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EE90033-DA9B-1743-A3DB-280BDDA16D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000" y="615782"/>
            <a:ext cx="466958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77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(Purple)">
    <p:bg>
      <p:bgPr>
        <a:solidFill>
          <a:srgbClr val="5C24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BB825FA-F02B-584A-9A0D-166BBB03A7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10619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4000" b="1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/>
              <a:t>Add section header</a:t>
            </a:r>
            <a:endParaRPr lang="en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D9563-1D5E-CF46-92D5-29802723F9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740969"/>
            <a:ext cx="10515600" cy="1324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NO" dirty="0"/>
              <a:t>Add description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3F21B07-8521-5B41-A17D-776116BE24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96000" y="615782"/>
            <a:ext cx="466957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4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(Magenta)">
    <p:bg>
      <p:bgPr>
        <a:solidFill>
          <a:srgbClr val="E500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2AA045-4D40-1640-AC4B-3F025B301F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10619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4000" b="1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/>
              <a:t>Add section header</a:t>
            </a:r>
            <a:endParaRPr lang="en-NO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754AD24-E184-1B4C-922D-C5F057DA407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740969"/>
            <a:ext cx="10515600" cy="1324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NO" dirty="0"/>
              <a:t>Add description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B80D9D1-1D0C-4342-A446-5403713F41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96000" y="615782"/>
            <a:ext cx="466957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11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(Blue)">
    <p:bg>
      <p:bgPr>
        <a:solidFill>
          <a:srgbClr val="0081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60DA6BE-739C-1746-91EF-B575FF760B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10619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4000" b="1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/>
              <a:t>Add section header</a:t>
            </a:r>
            <a:endParaRPr lang="en-NO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FD3B433-907F-B84A-BED2-BF0670DA177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740969"/>
            <a:ext cx="10515600" cy="1324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NO" dirty="0"/>
              <a:t>Add description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A7EB3E5-A2BE-D240-822D-2051602D6F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96000" y="615782"/>
            <a:ext cx="466957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5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(Green)">
    <p:bg>
      <p:bgPr>
        <a:solidFill>
          <a:srgbClr val="21A6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6CFB70-DEEF-6C40-BE23-47B46ED81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10619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4000" b="1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/>
              <a:t>Add section header</a:t>
            </a:r>
            <a:endParaRPr lang="en-NO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A829FB1-5F2C-064F-A601-72638E0201C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740969"/>
            <a:ext cx="10515600" cy="1324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NO" dirty="0"/>
              <a:t>Add description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EB10B15-1284-5D45-B731-FCAC2C8991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96000" y="615782"/>
            <a:ext cx="466957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20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(Yellow)">
    <p:bg>
      <p:bgPr>
        <a:solidFill>
          <a:srgbClr val="D3D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2F4F390-713F-3F46-8FE5-27AF4FFC51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10619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4000" b="1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/>
              <a:t>Add section header</a:t>
            </a:r>
            <a:endParaRPr lang="en-NO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9D1E16F-6FFC-9F41-B192-FE4C1436BB4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740969"/>
            <a:ext cx="10515600" cy="1324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NO" dirty="0"/>
              <a:t>Add description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3F4A119-FE92-C74C-8D7D-C7A3E5A9EB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96000" y="615782"/>
            <a:ext cx="466957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37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(Dark Grey)">
    <p:bg>
      <p:bgPr>
        <a:solidFill>
          <a:srgbClr val="3840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A87AA8C-1EDF-434E-94D0-A60283856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10619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4000" b="1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/>
              <a:t>Add section header</a:t>
            </a:r>
            <a:endParaRPr lang="en-NO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0AF4FD5-9A64-B64F-A906-30EF56BE306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740969"/>
            <a:ext cx="10515600" cy="1324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NO" dirty="0"/>
              <a:t>Add description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F1FEFD2-8FEF-F640-87B9-7BEFC2CA96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96000" y="615782"/>
            <a:ext cx="466957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73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quote (Purple)">
    <p:bg>
      <p:bgPr>
        <a:solidFill>
          <a:srgbClr val="5C24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F6CE8B-A5E4-5A42-83D0-E508BB6EA0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6000" y="1498600"/>
            <a:ext cx="10800000" cy="3120694"/>
          </a:xfrm>
          <a:prstGeom prst="rect">
            <a:avLst/>
          </a:prstGeo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 sz="3200" b="0" i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”Blockquote”</a:t>
            </a:r>
            <a:endParaRPr lang="en-NO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92B9BA-C796-1B49-84A7-CE2A5CAE6374}"/>
              </a:ext>
            </a:extLst>
          </p:cNvPr>
          <p:cNvCxnSpPr>
            <a:cxnSpLocks/>
          </p:cNvCxnSpPr>
          <p:nvPr userDrawn="1"/>
        </p:nvCxnSpPr>
        <p:spPr>
          <a:xfrm>
            <a:off x="696000" y="4895280"/>
            <a:ext cx="720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0E8C6BF-9662-E845-ABAD-3708E4DA450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96000" y="5171267"/>
            <a:ext cx="10800000" cy="7200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NO" dirty="0"/>
              <a:t>Source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CAD498D-002B-A743-9A80-F013740DC7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96000" y="615782"/>
            <a:ext cx="466957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91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quote (Midnight)">
    <p:bg>
      <p:bgPr>
        <a:solidFill>
          <a:srgbClr val="2A2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F6CE8B-A5E4-5A42-83D0-E508BB6EA0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6000" y="1498600"/>
            <a:ext cx="10800000" cy="3120694"/>
          </a:xfrm>
          <a:prstGeom prst="rect">
            <a:avLst/>
          </a:prstGeo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 sz="3200" b="0" i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"The data may not contain the answer. The combination of some data and an aching desire for an answer does not ensure that a reasonable answer can be extracted from a given body of data"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92B9BA-C796-1B49-84A7-CE2A5CAE6374}"/>
              </a:ext>
            </a:extLst>
          </p:cNvPr>
          <p:cNvCxnSpPr>
            <a:cxnSpLocks/>
          </p:cNvCxnSpPr>
          <p:nvPr userDrawn="1"/>
        </p:nvCxnSpPr>
        <p:spPr>
          <a:xfrm>
            <a:off x="696000" y="4895280"/>
            <a:ext cx="720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0E8C6BF-9662-E845-ABAD-3708E4DA450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96000" y="5171267"/>
            <a:ext cx="10800000" cy="7200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6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NO" dirty="0"/>
              <a:t>John W. Tukey (1986)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D370018-6DDC-2D4C-9B96-49ABA40CB8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96000" y="615782"/>
            <a:ext cx="466957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94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Exampl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60BAEB9-C2E4-3645-BDBE-0C073AB57A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8599" y="681037"/>
            <a:ext cx="9997401" cy="3159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1" i="0">
                <a:solidFill>
                  <a:schemeClr val="bg1"/>
                </a:solidFill>
                <a:latin typeface="Poppins Black" pitchFamily="2" charset="77"/>
                <a:cs typeface="Poppins Black" pitchFamily="2" charset="77"/>
              </a:defRPr>
            </a:lvl1pPr>
          </a:lstStyle>
          <a:p>
            <a:r>
              <a:rPr lang="en-GB" dirty="0"/>
              <a:t>CODE EXAMPLE</a:t>
            </a:r>
            <a:endParaRPr lang="en-NO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E23BE15-83E2-154E-A843-612299815E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6000" y="1498599"/>
            <a:ext cx="10800000" cy="4678739"/>
          </a:xfrm>
          <a:prstGeom prst="rect">
            <a:avLst/>
          </a:prstGeom>
          <a:solidFill>
            <a:srgbClr val="3F3F3F"/>
          </a:solidFill>
        </p:spPr>
        <p:txBody>
          <a:bodyPr anchor="t"/>
          <a:lstStyle>
            <a:lvl1pPr marL="0" indent="0"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45720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  <a:latin typeface="InputMono" panose="02000509020000090004" pitchFamily="49" charset="0"/>
                <a:ea typeface="Menlo" panose="020B0609030804020204" pitchFamily="49" charset="0"/>
                <a:cs typeface="Menlo" panose="020B0609030804020204" pitchFamily="49" charset="0"/>
              </a:defRPr>
            </a:lvl2pPr>
            <a:lvl3pPr marL="91440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  <a:latin typeface="InputMono" panose="02000509020000090004" pitchFamily="49" charset="0"/>
                <a:ea typeface="Menlo" panose="020B0609030804020204" pitchFamily="49" charset="0"/>
                <a:cs typeface="Menlo" panose="020B0609030804020204" pitchFamily="49" charset="0"/>
              </a:defRPr>
            </a:lvl3pPr>
            <a:lvl4pPr marL="137160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  <a:latin typeface="InputMono" panose="02000509020000090004" pitchFamily="49" charset="0"/>
                <a:ea typeface="Menlo" panose="020B0609030804020204" pitchFamily="49" charset="0"/>
                <a:cs typeface="Menlo" panose="020B0609030804020204" pitchFamily="49" charset="0"/>
              </a:defRPr>
            </a:lvl4pPr>
            <a:lvl5pPr marL="182880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  <a:latin typeface="InputMono" panose="02000509020000090004" pitchFamily="49" charset="0"/>
                <a:ea typeface="Menlo" panose="020B0609030804020204" pitchFamily="49" charset="0"/>
                <a:cs typeface="Menlo" panose="020B0609030804020204" pitchFamily="49" charset="0"/>
              </a:defRPr>
            </a:lvl5pPr>
          </a:lstStyle>
          <a:p>
            <a:pPr lvl="0"/>
            <a:r>
              <a:rPr lang="en-GB" dirty="0"/>
              <a:t>Type some example code here</a:t>
            </a:r>
            <a:endParaRPr lang="en-NO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6F2C77F-6793-0544-9F85-C6E381465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2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F556020A-0D54-5046-A8F9-ECDD85EA50A1}" type="slidenum">
              <a:rPr lang="en-NO" smtClean="0"/>
              <a:pPr/>
              <a:t>‹#›</a:t>
            </a:fld>
            <a:endParaRPr lang="en-NO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E6019DD-18CF-474D-BF36-749A3377E52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6000" y="6356350"/>
            <a:ext cx="8244000" cy="36720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NO" dirty="0"/>
              <a:t>Click to add footer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F7D9995-2FF8-534F-BE93-5C46850E36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4342" y="6356350"/>
            <a:ext cx="873657" cy="365125"/>
          </a:xfrm>
          <a:prstGeom prst="rect">
            <a:avLst/>
          </a:prstGeom>
        </p:spPr>
        <p:txBody>
          <a:bodyPr anchor="ctr"/>
          <a:lstStyle>
            <a:lvl1pPr>
              <a:defRPr sz="1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D4F064D5-D16E-8541-B504-1CC02FC6F499}" type="datetimeFigureOut">
              <a:rPr lang="en-NO" smtClean="0"/>
              <a:pPr/>
              <a:t>09/15/2026</a:t>
            </a:fld>
            <a:endParaRPr lang="en-NO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3276F5B-15B9-2541-8B55-FA55E895A4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96000" y="615782"/>
            <a:ext cx="466957" cy="44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657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FDE4A89-290C-EA4E-BDD5-1B995EC4EC5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730" t="28101" r="6709" b="277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05D799A-6E4A-714B-A30C-18FB12BB2638}"/>
              </a:ext>
            </a:extLst>
          </p:cNvPr>
          <p:cNvSpPr/>
          <p:nvPr userDrawn="1"/>
        </p:nvSpPr>
        <p:spPr>
          <a:xfrm>
            <a:off x="267599" y="266399"/>
            <a:ext cx="11660400" cy="632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556579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FDE4A89-290C-EA4E-BDD5-1B995EC4EC5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730" t="28101" r="6709" b="277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6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539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7" r:id="rId17"/>
    <p:sldLayoutId id="214748366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3190B-425F-6045-8807-4A5135F9A0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59F2A-F80B-984E-AA9B-A2D1DF57C9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972C8-19FB-7943-A6F1-DF5F6B006DF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1F45EC-DE65-DB4E-9753-B5D6E4A8183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70195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C4D41ED-6AB7-4A7C-8B7E-0C79A1726C0D}" vid="{3C72C693-D561-4FF9-947F-3AEA0A196B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16-9 ppt template English alternative NORMENT Oslo 2024</Template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9" baseType="lpstr">
      <vt:lpstr>Arial</vt:lpstr>
      <vt:lpstr>Calibri</vt:lpstr>
      <vt:lpstr>Fira Code</vt:lpstr>
      <vt:lpstr>InputMono</vt:lpstr>
      <vt:lpstr>Poppins</vt:lpstr>
      <vt:lpstr>Poppins Black</vt:lpstr>
      <vt:lpstr>Poppins SemiBold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Bjella</dc:creator>
  <cp:lastModifiedBy>Thomas Bjella</cp:lastModifiedBy>
  <cp:revision>1</cp:revision>
  <dcterms:created xsi:type="dcterms:W3CDTF">2026-09-15T11:29:49Z</dcterms:created>
  <dcterms:modified xsi:type="dcterms:W3CDTF">2026-09-15T11:30:54Z</dcterms:modified>
</cp:coreProperties>
</file>