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2"/>
    <p:sldId id="261" r:id="rId3"/>
    <p:sldId id="262" r:id="rId4"/>
    <p:sldId id="264" r:id="rId5"/>
  </p:sldIdLst>
  <p:sldSz cx="9144000" cy="5143500" type="screen16x9"/>
  <p:notesSz cx="6858000" cy="9144000"/>
  <p:defaultTextStyle>
    <a:defPPr>
      <a:defRPr lang="nb-NO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611" userDrawn="1">
          <p15:clr>
            <a:srgbClr val="A4A3A4"/>
          </p15:clr>
        </p15:guide>
        <p15:guide id="4" orient="horz" pos="2864">
          <p15:clr>
            <a:srgbClr val="A4A3A4"/>
          </p15:clr>
        </p15:guide>
        <p15:guide id="5" orient="horz" pos="553">
          <p15:clr>
            <a:srgbClr val="A4A3A4"/>
          </p15:clr>
        </p15:guide>
        <p15:guide id="7" pos="5363">
          <p15:clr>
            <a:srgbClr val="A4A3A4"/>
          </p15:clr>
        </p15:guide>
        <p15:guide id="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1370"/>
    <a:srgbClr val="D8DFAE"/>
    <a:srgbClr val="3EA785"/>
    <a:srgbClr val="855A96"/>
    <a:srgbClr val="006D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iddels stil 1 - aks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iddels stil 1 - aks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0A1B5D5-9B99-4C35-A422-299274C87663}" styleName="Middels stil 1 - aks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Middels stil 1 - aks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Middels stil 1 - aks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Middels stil 1 - aks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801"/>
  </p:normalViewPr>
  <p:slideViewPr>
    <p:cSldViewPr snapToGrid="0" snapToObjects="1" showGuides="1">
      <p:cViewPr varScale="1">
        <p:scale>
          <a:sx n="81" d="100"/>
          <a:sy n="81" d="100"/>
        </p:scale>
        <p:origin x="96" y="420"/>
      </p:cViewPr>
      <p:guideLst>
        <p:guide pos="2880"/>
        <p:guide orient="horz" pos="1611"/>
        <p:guide orient="horz" pos="2864"/>
        <p:guide orient="horz" pos="553"/>
        <p:guide pos="5363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70" d="100"/>
          <a:sy n="170" d="100"/>
        </p:scale>
        <p:origin x="4320" y="19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489397" y="528035"/>
            <a:ext cx="3538449" cy="24452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200"/>
            </a:lvl1pPr>
          </a:lstStyle>
          <a:p>
            <a:endParaRPr lang="nb-NO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5142685" y="8649004"/>
            <a:ext cx="1202584" cy="2259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fld id="{79B46F88-9F84-0749-A9EF-AB78A96D5526}" type="datetime1">
              <a:rPr lang="nb-NO" sz="900" smtClean="0">
                <a:latin typeface="Arial" charset="0"/>
                <a:ea typeface="Arial" charset="0"/>
                <a:cs typeface="Arial" charset="0"/>
              </a:rPr>
              <a:t>15.09.2026</a:t>
            </a:fld>
            <a:endParaRPr lang="nb-NO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489397" y="8649004"/>
            <a:ext cx="4653288" cy="225935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1200"/>
            </a:lvl1pPr>
          </a:lstStyle>
          <a:p>
            <a:endParaRPr lang="nb-NO" sz="9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6422543" y="8649004"/>
            <a:ext cx="433869" cy="229393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1200"/>
            </a:lvl1pPr>
          </a:lstStyle>
          <a:p>
            <a:pPr algn="l"/>
            <a:fld id="{C97DF734-C432-4544-B31B-E1C93589B043}" type="slidenum">
              <a:rPr lang="nb-NO" sz="900" smtClean="0">
                <a:latin typeface="Arial" charset="0"/>
                <a:ea typeface="Arial" charset="0"/>
                <a:cs typeface="Arial" charset="0"/>
              </a:rPr>
              <a:pPr algn="l"/>
              <a:t>‹#›</a:t>
            </a:fld>
            <a:endParaRPr lang="nb-NO" sz="90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Bil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7112" y="395536"/>
            <a:ext cx="1927939" cy="4870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1121516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685799" y="592404"/>
            <a:ext cx="3989232" cy="167275"/>
          </a:xfrm>
          <a:prstGeom prst="rect">
            <a:avLst/>
          </a:prstGeom>
          <a:noFill/>
        </p:spPr>
        <p:txBody>
          <a:bodyPr vert="horz" lIns="0" tIns="0" rIns="0" bIns="0" rtlCol="0"/>
          <a:lstStyle>
            <a:lvl1pPr algn="l">
              <a:defRPr sz="1200">
                <a:latin typeface="Arial"/>
                <a:cs typeface="Arial"/>
              </a:defRPr>
            </a:lvl1pPr>
          </a:lstStyle>
          <a:p>
            <a:endParaRPr lang="en-GB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4862963" y="8680360"/>
            <a:ext cx="1309236" cy="257577"/>
          </a:xfrm>
          <a:prstGeom prst="rect">
            <a:avLst/>
          </a:prstGeom>
          <a:noFill/>
        </p:spPr>
        <p:txBody>
          <a:bodyPr vert="horz" lIns="0" tIns="0" rIns="0" bIns="0" rtlCol="0" anchor="t"/>
          <a:lstStyle>
            <a:lvl1pPr algn="r">
              <a:defRPr sz="900">
                <a:latin typeface="Arial"/>
                <a:cs typeface="Arial"/>
              </a:defRPr>
            </a:lvl1pPr>
          </a:lstStyle>
          <a:p>
            <a:fld id="{4A114D37-45D4-2745-B314-3FFB341A923C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noProof="0" dirty="0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</p:spPr>
        <p:txBody>
          <a:bodyPr vert="horz" lIns="91440" tIns="45720" rIns="91440" bIns="45720" rtlCol="0"/>
          <a:lstStyle/>
          <a:p>
            <a:pPr lvl="0"/>
            <a:r>
              <a:rPr lang="en-GB" noProof="0" dirty="0" err="1"/>
              <a:t>Klikk</a:t>
            </a:r>
            <a:r>
              <a:rPr lang="en-GB" noProof="0" dirty="0"/>
              <a:t> for </a:t>
            </a:r>
            <a:r>
              <a:rPr lang="en-GB" noProof="0" dirty="0" err="1"/>
              <a:t>å</a:t>
            </a:r>
            <a:r>
              <a:rPr lang="en-GB" noProof="0" dirty="0"/>
              <a:t> </a:t>
            </a:r>
            <a:r>
              <a:rPr lang="en-GB" noProof="0" dirty="0" err="1"/>
              <a:t>redigere</a:t>
            </a:r>
            <a:r>
              <a:rPr lang="en-GB" noProof="0" dirty="0"/>
              <a:t> </a:t>
            </a:r>
            <a:r>
              <a:rPr lang="en-GB" noProof="0" dirty="0" err="1"/>
              <a:t>tekststiler</a:t>
            </a:r>
            <a:r>
              <a:rPr lang="en-GB" noProof="0" dirty="0"/>
              <a:t> </a:t>
            </a:r>
            <a:r>
              <a:rPr lang="en-GB" noProof="0" dirty="0" err="1"/>
              <a:t>i</a:t>
            </a:r>
            <a:r>
              <a:rPr lang="en-GB" noProof="0" dirty="0"/>
              <a:t> </a:t>
            </a:r>
            <a:r>
              <a:rPr lang="en-GB" noProof="0" dirty="0" err="1"/>
              <a:t>malen</a:t>
            </a:r>
            <a:endParaRPr lang="en-GB" noProof="0" dirty="0"/>
          </a:p>
          <a:p>
            <a:pPr lvl="1"/>
            <a:r>
              <a:rPr lang="en-GB" noProof="0" dirty="0"/>
              <a:t>Andre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2"/>
            <a:r>
              <a:rPr lang="en-GB" noProof="0" dirty="0" err="1"/>
              <a:t>Tredje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3"/>
            <a:r>
              <a:rPr lang="en-GB" noProof="0" dirty="0" err="1"/>
              <a:t>Fjerde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  <a:p>
            <a:pPr lvl="4"/>
            <a:r>
              <a:rPr lang="en-GB" noProof="0" dirty="0" err="1"/>
              <a:t>Femte</a:t>
            </a:r>
            <a:r>
              <a:rPr lang="en-GB" noProof="0" dirty="0"/>
              <a:t> </a:t>
            </a:r>
            <a:r>
              <a:rPr lang="en-GB" noProof="0" dirty="0" err="1"/>
              <a:t>nivå</a:t>
            </a:r>
            <a:endParaRPr lang="en-GB" noProof="0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685799" y="8685214"/>
            <a:ext cx="4177163" cy="252724"/>
          </a:xfrm>
          <a:prstGeom prst="rect">
            <a:avLst/>
          </a:prstGeom>
          <a:noFill/>
        </p:spPr>
        <p:txBody>
          <a:bodyPr vert="horz" lIns="0" tIns="0" rIns="0" bIns="0" rtlCol="0" anchor="t"/>
          <a:lstStyle>
            <a:lvl1pPr algn="l">
              <a:defRPr sz="900">
                <a:latin typeface="Arial"/>
                <a:cs typeface="Arial"/>
              </a:defRPr>
            </a:lvl1pPr>
          </a:lstStyle>
          <a:p>
            <a:endParaRPr lang="en-GB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6284890" y="8685214"/>
            <a:ext cx="571522" cy="252723"/>
          </a:xfrm>
          <a:prstGeom prst="rect">
            <a:avLst/>
          </a:prstGeom>
          <a:noFill/>
        </p:spPr>
        <p:txBody>
          <a:bodyPr vert="horz" lIns="0" tIns="0" rIns="0" bIns="0" rtlCol="0" anchor="t"/>
          <a:lstStyle>
            <a:lvl1pPr algn="l">
              <a:defRPr sz="900">
                <a:latin typeface="Arial"/>
                <a:cs typeface="Arial"/>
              </a:defRPr>
            </a:lvl1pPr>
          </a:lstStyle>
          <a:p>
            <a:fld id="{E17747EF-E64D-7848-A5FE-D6E885B48FCE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2962" y="408026"/>
            <a:ext cx="1555205" cy="3928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7914606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_med samarbeidspartner logo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0441" y="0"/>
            <a:ext cx="3413560" cy="306170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626400" y="2556588"/>
            <a:ext cx="6888951" cy="579328"/>
          </a:xfrm>
        </p:spPr>
        <p:txBody>
          <a:bodyPr rIns="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nb-NO" noProof="0"/>
              <a:t>Klikk for å redigere tittelstil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626400" y="3262810"/>
            <a:ext cx="6888951" cy="683535"/>
          </a:xfrm>
        </p:spPr>
        <p:txBody>
          <a:bodyPr r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nb-NO" noProof="0"/>
              <a:t>Klikk for å redigere undertittelstil i malen</a:t>
            </a:r>
            <a:endParaRPr lang="en-GB" noProof="0" dirty="0"/>
          </a:p>
        </p:txBody>
      </p:sp>
      <p:sp>
        <p:nvSpPr>
          <p:cNvPr id="14" name="Rektangel 13"/>
          <p:cNvSpPr/>
          <p:nvPr userDrawn="1"/>
        </p:nvSpPr>
        <p:spPr>
          <a:xfrm>
            <a:off x="-1" y="2107992"/>
            <a:ext cx="9144001" cy="2439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13" noProof="0">
                <a:ln>
                  <a:noFill/>
                </a:ln>
              </a:rPr>
              <a:t> </a:t>
            </a:r>
            <a:endParaRPr lang="en-GB" sz="1013" noProof="0" dirty="0">
              <a:ln>
                <a:noFill/>
              </a:ln>
            </a:endParaRPr>
          </a:p>
        </p:txBody>
      </p:sp>
      <p:pic>
        <p:nvPicPr>
          <p:cNvPr id="15" name="Picture 14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868384A3-B611-45A5-B0A4-3918ACD5DA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72398"/>
          <a:stretch/>
        </p:blipFill>
        <p:spPr>
          <a:xfrm>
            <a:off x="612522" y="566850"/>
            <a:ext cx="777007" cy="7200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F5B75FF-5B06-4288-8726-8DF177AEC4F6}"/>
              </a:ext>
            </a:extLst>
          </p:cNvPr>
          <p:cNvGrpSpPr/>
          <p:nvPr userDrawn="1"/>
        </p:nvGrpSpPr>
        <p:grpSpPr>
          <a:xfrm>
            <a:off x="236272" y="4648122"/>
            <a:ext cx="8551782" cy="396000"/>
            <a:chOff x="236272" y="4648122"/>
            <a:chExt cx="8551782" cy="396000"/>
          </a:xfrm>
        </p:grpSpPr>
        <p:pic>
          <p:nvPicPr>
            <p:cNvPr id="10" name="Bilde 10">
              <a:extLst>
                <a:ext uri="{FF2B5EF4-FFF2-40B4-BE49-F238E27FC236}">
                  <a16:creationId xmlns:a16="http://schemas.microsoft.com/office/drawing/2014/main" id="{15FD0F78-D275-453E-A77A-6EE3FC1AFD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3582" y="4687087"/>
              <a:ext cx="1334472" cy="288000"/>
            </a:xfrm>
            <a:prstGeom prst="rect">
              <a:avLst/>
            </a:prstGeom>
          </p:spPr>
        </p:pic>
        <p:pic>
          <p:nvPicPr>
            <p:cNvPr id="11" name="Bilde 11">
              <a:extLst>
                <a:ext uri="{FF2B5EF4-FFF2-40B4-BE49-F238E27FC236}">
                  <a16:creationId xmlns:a16="http://schemas.microsoft.com/office/drawing/2014/main" id="{B1C3E0F5-06CF-425F-A8E3-C850655410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6272" y="4648122"/>
              <a:ext cx="1259282" cy="3960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_lill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/>
          <p:cNvSpPr/>
          <p:nvPr userDrawn="1"/>
        </p:nvSpPr>
        <p:spPr>
          <a:xfrm>
            <a:off x="-1" y="2107992"/>
            <a:ext cx="9144001" cy="3035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 noProof="0" dirty="0">
              <a:ln>
                <a:noFill/>
              </a:ln>
            </a:endParaRPr>
          </a:p>
        </p:txBody>
      </p:sp>
      <p:pic>
        <p:nvPicPr>
          <p:cNvPr id="17" name="Bilde 1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30441" y="0"/>
            <a:ext cx="3413560" cy="3061708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1626400" y="2556588"/>
            <a:ext cx="6888951" cy="579328"/>
          </a:xfrm>
        </p:spPr>
        <p:txBody>
          <a:bodyPr rIns="0"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1626400" y="3262810"/>
            <a:ext cx="6888951" cy="683535"/>
          </a:xfrm>
        </p:spPr>
        <p:txBody>
          <a:bodyPr rIns="0"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Click to add subtitle </a:t>
            </a:r>
            <a:endParaRPr lang="en-GB" noProof="0" dirty="0"/>
          </a:p>
        </p:txBody>
      </p:sp>
      <p:pic>
        <p:nvPicPr>
          <p:cNvPr id="9" name="Picture 8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D9660834-A2E6-451B-AB43-39566F835A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r="72239"/>
          <a:stretch/>
        </p:blipFill>
        <p:spPr>
          <a:xfrm>
            <a:off x="612522" y="566850"/>
            <a:ext cx="78149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23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ros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Click to add subtitle 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5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lill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Click to add subtitle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12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blå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Click to add subtitle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16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grøn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Click to add subtitle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97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killeark_lyse grønn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628650" y="3121877"/>
            <a:ext cx="7886700" cy="579328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629842" y="3863462"/>
            <a:ext cx="7885509" cy="683535"/>
          </a:xfrm>
        </p:spPr>
        <p:txBody>
          <a:bodyPr/>
          <a:lstStyle>
            <a:lvl1pPr marL="0" indent="0" algn="l">
              <a:buNone/>
              <a:defRPr sz="1800">
                <a:solidFill>
                  <a:srgbClr val="384044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noProof="0"/>
              <a:t>Click to add subtitle</a:t>
            </a:r>
            <a:endParaRPr lang="en-GB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4624" y="-1"/>
            <a:ext cx="4992624" cy="1672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19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nb-NO" noProof="0"/>
              <a:t>Click to add text</a:t>
            </a:r>
            <a:endParaRPr lang="nb-NO" noProof="0" dirty="0"/>
          </a:p>
          <a:p>
            <a:pPr lvl="1"/>
            <a:r>
              <a:rPr lang="nb-NO" noProof="0"/>
              <a:t>Second</a:t>
            </a:r>
            <a:endParaRPr lang="nb-NO" noProof="0" dirty="0"/>
          </a:p>
          <a:p>
            <a:pPr lvl="2"/>
            <a:r>
              <a:rPr lang="nb-NO" noProof="0"/>
              <a:t>Third</a:t>
            </a:r>
            <a:endParaRPr lang="nb-NO" noProof="0" dirty="0"/>
          </a:p>
          <a:p>
            <a:pPr lvl="3"/>
            <a:r>
              <a:rPr lang="nb-NO" noProof="0"/>
              <a:t>Fourth</a:t>
            </a:r>
            <a:endParaRPr lang="nb-NO" noProof="0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21BA9AD7-BE7F-4848-BC1E-26D27C118EE2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627629" y="4803496"/>
            <a:ext cx="325601" cy="179744"/>
          </a:xfrm>
        </p:spPr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479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221581"/>
            <a:ext cx="3886200" cy="33254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Click to add text</a:t>
            </a:r>
            <a:endParaRPr lang="nb-NO" noProof="0" dirty="0"/>
          </a:p>
          <a:p>
            <a:pPr lvl="1"/>
            <a:r>
              <a:rPr lang="nb-NO" noProof="0"/>
              <a:t>Second</a:t>
            </a:r>
            <a:endParaRPr lang="nb-NO" noProof="0" dirty="0"/>
          </a:p>
          <a:p>
            <a:pPr lvl="2"/>
            <a:r>
              <a:rPr lang="nb-NO" noProof="0"/>
              <a:t>Third</a:t>
            </a:r>
            <a:endParaRPr lang="nb-NO" noProof="0" dirty="0"/>
          </a:p>
          <a:p>
            <a:pPr lvl="3"/>
            <a:r>
              <a:rPr lang="nb-NO" noProof="0"/>
              <a:t>Fourth</a:t>
            </a:r>
            <a:endParaRPr lang="nb-NO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4629150" y="1221581"/>
            <a:ext cx="3886200" cy="33254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Click to add text</a:t>
            </a:r>
          </a:p>
          <a:p>
            <a:pPr lvl="1"/>
            <a:r>
              <a:rPr lang="nb-NO" noProof="0"/>
              <a:t>Second</a:t>
            </a:r>
          </a:p>
          <a:p>
            <a:pPr lvl="2"/>
            <a:r>
              <a:rPr lang="nb-NO" noProof="0"/>
              <a:t>Third</a:t>
            </a:r>
          </a:p>
          <a:p>
            <a:pPr lvl="3"/>
            <a:r>
              <a:rPr lang="nb-NO" noProof="0"/>
              <a:t>Fourth</a:t>
            </a:r>
            <a:endParaRPr lang="nb-NO" noProof="0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850FFE22-B55A-8942-9968-9970590CB883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5836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1" y="273845"/>
            <a:ext cx="7886700" cy="601266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629842" y="1221581"/>
            <a:ext cx="3868340" cy="411276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GB" noProof="0"/>
              <a:t>Click to add title</a:t>
            </a:r>
            <a:endParaRPr lang="en-GB" noProof="0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29842" y="1794106"/>
            <a:ext cx="3868340" cy="27528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Click to add text</a:t>
            </a:r>
            <a:endParaRPr lang="nb-NO" noProof="0" dirty="0"/>
          </a:p>
          <a:p>
            <a:pPr lvl="1"/>
            <a:r>
              <a:rPr lang="nb-NO" noProof="0"/>
              <a:t>Second</a:t>
            </a:r>
            <a:endParaRPr lang="nb-NO" noProof="0" dirty="0"/>
          </a:p>
          <a:p>
            <a:pPr lvl="2"/>
            <a:r>
              <a:rPr lang="nb-NO" noProof="0"/>
              <a:t>Third</a:t>
            </a:r>
            <a:endParaRPr lang="nb-NO" noProof="0" dirty="0"/>
          </a:p>
          <a:p>
            <a:pPr lvl="3"/>
            <a:r>
              <a:rPr lang="nb-NO" noProof="0"/>
              <a:t>Fourth</a:t>
            </a:r>
            <a:endParaRPr lang="nb-NO" noProof="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 hasCustomPrompt="1"/>
          </p:nvPr>
        </p:nvSpPr>
        <p:spPr>
          <a:xfrm>
            <a:off x="4629151" y="1221581"/>
            <a:ext cx="3887391" cy="411276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GB" noProof="0"/>
              <a:t>Click to add title</a:t>
            </a:r>
            <a:endParaRPr lang="en-GB" noProof="0" dirty="0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 hasCustomPrompt="1"/>
          </p:nvPr>
        </p:nvSpPr>
        <p:spPr>
          <a:xfrm>
            <a:off x="4629151" y="1794106"/>
            <a:ext cx="3887391" cy="275289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Click to add text</a:t>
            </a:r>
          </a:p>
          <a:p>
            <a:pPr lvl="1"/>
            <a:r>
              <a:rPr lang="nb-NO" noProof="0"/>
              <a:t>Second</a:t>
            </a:r>
          </a:p>
          <a:p>
            <a:pPr lvl="2"/>
            <a:r>
              <a:rPr lang="nb-NO" noProof="0"/>
              <a:t>Third</a:t>
            </a:r>
          </a:p>
          <a:p>
            <a:pPr lvl="3"/>
            <a:r>
              <a:rPr lang="nb-NO" noProof="0"/>
              <a:t>Fourth</a:t>
            </a:r>
            <a:endParaRPr lang="nb-NO" noProof="0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9C91B136-281F-304B-A7B0-1221A006EFE7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155018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0A3EA774-AFC9-B545-A25F-76683F139AA9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88151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516644F0-EB48-A644-8B71-3994BF112DB5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74713"/>
            <a:ext cx="9144000" cy="37603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860310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innhol og e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629843" y="273845"/>
            <a:ext cx="3885008" cy="600215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A0678213-7476-6E42-BD92-B0D746DA26AF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7" name="Plassholder for bilde 5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0"/>
            <a:ext cx="4572000" cy="46306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  <p:sp>
        <p:nvSpPr>
          <p:cNvPr id="8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628650" y="1221581"/>
            <a:ext cx="3886200" cy="332541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</a:lstStyle>
          <a:p>
            <a:pPr lvl="0"/>
            <a:r>
              <a:rPr lang="nb-NO" noProof="0"/>
              <a:t>Click to add text</a:t>
            </a:r>
            <a:endParaRPr lang="nb-NO" noProof="0" dirty="0"/>
          </a:p>
          <a:p>
            <a:pPr lvl="1"/>
            <a:r>
              <a:rPr lang="nb-NO" noProof="0"/>
              <a:t>Second</a:t>
            </a:r>
            <a:endParaRPr lang="nb-NO" noProof="0" dirty="0"/>
          </a:p>
          <a:p>
            <a:pPr lvl="2"/>
            <a:r>
              <a:rPr lang="nb-NO" noProof="0"/>
              <a:t>Third</a:t>
            </a:r>
            <a:endParaRPr lang="nb-NO" noProof="0" dirty="0"/>
          </a:p>
          <a:p>
            <a:pPr lvl="3"/>
            <a:r>
              <a:rPr lang="nb-NO" noProof="0"/>
              <a:t>Fourth</a:t>
            </a:r>
            <a:endParaRPr lang="nb-NO" noProof="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A0678213-7476-6E42-BD92-B0D746DA26AF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70347"/>
            <a:ext cx="4572000" cy="37603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  <p:sp>
        <p:nvSpPr>
          <p:cNvPr id="7" name="Plassholder for bilde 5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0" y="870347"/>
            <a:ext cx="4572000" cy="376032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2509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med fi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Click to add title</a:t>
            </a:r>
            <a:endParaRPr lang="en-GB" noProof="0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F366014A-2717-364F-B23C-F8929C47232A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870349"/>
            <a:ext cx="4572000" cy="188499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  <p:sp>
        <p:nvSpPr>
          <p:cNvPr id="8" name="Plassholder for bilde 5"/>
          <p:cNvSpPr>
            <a:spLocks noGrp="1"/>
          </p:cNvSpPr>
          <p:nvPr>
            <p:ph type="pic" sz="quarter" idx="15" hasCustomPrompt="1"/>
          </p:nvPr>
        </p:nvSpPr>
        <p:spPr>
          <a:xfrm>
            <a:off x="0" y="2755340"/>
            <a:ext cx="4572000" cy="18753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  <p:sp>
        <p:nvSpPr>
          <p:cNvPr id="9" name="Plassholder for bilde 5"/>
          <p:cNvSpPr>
            <a:spLocks noGrp="1"/>
          </p:cNvSpPr>
          <p:nvPr>
            <p:ph type="pic" sz="quarter" idx="16" hasCustomPrompt="1"/>
          </p:nvPr>
        </p:nvSpPr>
        <p:spPr>
          <a:xfrm>
            <a:off x="4572000" y="870349"/>
            <a:ext cx="4572000" cy="1884991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  <p:sp>
        <p:nvSpPr>
          <p:cNvPr id="10" name="Plassholder for bilde 5"/>
          <p:cNvSpPr>
            <a:spLocks noGrp="1"/>
          </p:cNvSpPr>
          <p:nvPr>
            <p:ph type="pic" sz="quarter" idx="17" hasCustomPrompt="1"/>
          </p:nvPr>
        </p:nvSpPr>
        <p:spPr>
          <a:xfrm>
            <a:off x="4572000" y="2755340"/>
            <a:ext cx="4572000" cy="187532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380766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0DE1509A-D175-644C-BD72-DCF351205FBA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  <p:sp>
        <p:nvSpPr>
          <p:cNvPr id="6" name="Plassholder for bilde 5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"/>
            <a:ext cx="9144000" cy="46306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200" i="1">
                <a:solidFill>
                  <a:schemeClr val="bg2"/>
                </a:solidFill>
              </a:defRPr>
            </a:lvl1pPr>
          </a:lstStyle>
          <a:p>
            <a:r>
              <a:rPr lang="nb-NO" noProof="0"/>
              <a:t>Insert picture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18430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6746912" y="4803496"/>
            <a:ext cx="1768439" cy="17974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DB71C1A8-CBEE-7748-8E27-DB6577A5A4BD}" type="datetime1">
              <a:rPr lang="en-GB" smtClean="0"/>
              <a:pPr/>
              <a:t>15/09/2026</a:t>
            </a:fld>
            <a:endParaRPr lang="en-GB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47411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 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9478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29842" y="273845"/>
            <a:ext cx="7885509" cy="600215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 noProof="0"/>
              <a:t>Click to add title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29842" y="1221581"/>
            <a:ext cx="7885509" cy="3325416"/>
          </a:xfrm>
          <a:prstGeom prst="rect">
            <a:avLst/>
          </a:prstGeom>
        </p:spPr>
        <p:txBody>
          <a:bodyPr vert="horz" lIns="0" tIns="0" rIns="91440" bIns="0" rtlCol="0">
            <a:normAutofit/>
          </a:bodyPr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</a:t>
            </a:r>
          </a:p>
          <a:p>
            <a:pPr lvl="2"/>
            <a:r>
              <a:rPr lang="en-GB" noProof="0"/>
              <a:t>Third</a:t>
            </a:r>
          </a:p>
          <a:p>
            <a:pPr lvl="3"/>
            <a:r>
              <a:rPr lang="en-GB" noProof="0"/>
              <a:t>Fourth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024224" y="4803496"/>
            <a:ext cx="5491127" cy="1797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endParaRPr lang="en-GB" noProof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576354" y="4803496"/>
            <a:ext cx="325601" cy="17974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800">
                <a:solidFill>
                  <a:schemeClr val="tx2"/>
                </a:solidFill>
              </a:defRPr>
            </a:lvl1pPr>
          </a:lstStyle>
          <a:p>
            <a:fld id="{91F10A9C-6975-7440-93FD-B27ED63DD5D4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0" name="Rett linje 9"/>
          <p:cNvCxnSpPr/>
          <p:nvPr userDrawn="1"/>
        </p:nvCxnSpPr>
        <p:spPr>
          <a:xfrm>
            <a:off x="0" y="4631531"/>
            <a:ext cx="9144000" cy="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A black background with white letters&#10;&#10;Description automatically generated">
            <a:extLst>
              <a:ext uri="{FF2B5EF4-FFF2-40B4-BE49-F238E27FC236}">
                <a16:creationId xmlns:a16="http://schemas.microsoft.com/office/drawing/2014/main" id="{BED4D5B6-A7A0-4436-854F-3BC1798C21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1"/>
          <a:srcRect r="71084"/>
          <a:stretch/>
        </p:blipFill>
        <p:spPr>
          <a:xfrm>
            <a:off x="266132" y="4749368"/>
            <a:ext cx="325601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034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68" r:id="rId3"/>
    <p:sldLayoutId id="2147483671" r:id="rId4"/>
    <p:sldLayoutId id="2147483672" r:id="rId5"/>
    <p:sldLayoutId id="2147483673" r:id="rId6"/>
    <p:sldLayoutId id="2147483674" r:id="rId7"/>
    <p:sldLayoutId id="2147483650" r:id="rId8"/>
    <p:sldLayoutId id="2147483652" r:id="rId9"/>
    <p:sldLayoutId id="2147483653" r:id="rId10"/>
    <p:sldLayoutId id="2147483654" r:id="rId11"/>
    <p:sldLayoutId id="2147483662" r:id="rId12"/>
    <p:sldLayoutId id="2147483677" r:id="rId13"/>
    <p:sldLayoutId id="2147483663" r:id="rId14"/>
    <p:sldLayoutId id="2147483664" r:id="rId15"/>
    <p:sldLayoutId id="2147483655" r:id="rId16"/>
    <p:sldLayoutId id="2147483658" r:id="rId17"/>
    <p:sldLayoutId id="2147483678" r:id="rId18"/>
    <p:sldLayoutId id="2147483665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indent="0" algn="l" defTabSz="685783" rtl="0" eaLnBrk="1" latinLnBrk="0" hangingPunct="1">
        <a:lnSpc>
          <a:spcPct val="90000"/>
        </a:lnSpc>
        <a:spcBef>
          <a:spcPts val="375"/>
        </a:spcBef>
        <a:buFont typeface="Arial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64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1020" userDrawn="1">
          <p15:clr>
            <a:srgbClr val="F26B43"/>
          </p15:clr>
        </p15:guide>
        <p15:guide id="4" pos="5363" userDrawn="1">
          <p15:clr>
            <a:srgbClr val="F26B43"/>
          </p15:clr>
        </p15:guide>
        <p15:guide id="5" orient="horz" pos="770" userDrawn="1">
          <p15:clr>
            <a:srgbClr val="F26B43"/>
          </p15:clr>
        </p15:guide>
        <p15:guide id="6" orient="horz" pos="172" userDrawn="1">
          <p15:clr>
            <a:srgbClr val="F26B43"/>
          </p15:clr>
        </p15:guide>
        <p15:guide id="7" orient="horz" pos="551" userDrawn="1">
          <p15:clr>
            <a:srgbClr val="F26B43"/>
          </p15:clr>
        </p15:guide>
        <p15:guide id="8" pos="3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91786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9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A9AD7-BE7F-4848-BC1E-26D27C118EE2}" type="datetime1">
              <a:rPr lang="en-GB" noProof="0" smtClean="0"/>
              <a:t>15/09/2026</a:t>
            </a:fld>
            <a:endParaRPr lang="en-GB" noProof="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10A9C-6975-7440-93FD-B27ED63DD5D4}" type="slidenum">
              <a:rPr lang="en-GB" noProof="0" smtClean="0"/>
              <a:t>3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973247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70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NORMET Powerpointmal">
  <a:themeElements>
    <a:clrScheme name="NORMENT">
      <a:dk1>
        <a:srgbClr val="384044"/>
      </a:dk1>
      <a:lt1>
        <a:srgbClr val="FFFFFF"/>
      </a:lt1>
      <a:dk2>
        <a:srgbClr val="384044"/>
      </a:dk2>
      <a:lt2>
        <a:srgbClr val="BBBEC2"/>
      </a:lt2>
      <a:accent1>
        <a:srgbClr val="5C2483"/>
      </a:accent1>
      <a:accent2>
        <a:srgbClr val="E5007C"/>
      </a:accent2>
      <a:accent3>
        <a:srgbClr val="374044"/>
      </a:accent3>
      <a:accent4>
        <a:srgbClr val="0081C9"/>
      </a:accent4>
      <a:accent5>
        <a:srgbClr val="20A695"/>
      </a:accent5>
      <a:accent6>
        <a:srgbClr val="D3D800"/>
      </a:accent6>
      <a:hlink>
        <a:srgbClr val="384044"/>
      </a:hlink>
      <a:folHlink>
        <a:srgbClr val="5C248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16-9 PPT Template NORMENT Oslo 2024 English - logoelement.potx" id="{F0BB6E44-AB38-451C-8638-942383AB1207}" vid="{C009AF36-04E8-4F09-AA72-7702D5205B15}"/>
    </a:ext>
  </a:extLst>
</a:theme>
</file>

<file path=ppt/theme/theme2.xml><?xml version="1.0" encoding="utf-8"?>
<a:theme xmlns:a="http://schemas.openxmlformats.org/drawingml/2006/main" name="Office-tema">
  <a:themeElements>
    <a:clrScheme name="NORMENT">
      <a:dk1>
        <a:srgbClr val="384044"/>
      </a:dk1>
      <a:lt1>
        <a:srgbClr val="FFFFFF"/>
      </a:lt1>
      <a:dk2>
        <a:srgbClr val="384044"/>
      </a:dk2>
      <a:lt2>
        <a:srgbClr val="BBBEC2"/>
      </a:lt2>
      <a:accent1>
        <a:srgbClr val="5C2483"/>
      </a:accent1>
      <a:accent2>
        <a:srgbClr val="E5007C"/>
      </a:accent2>
      <a:accent3>
        <a:srgbClr val="374044"/>
      </a:accent3>
      <a:accent4>
        <a:srgbClr val="0081C9"/>
      </a:accent4>
      <a:accent5>
        <a:srgbClr val="20A695"/>
      </a:accent5>
      <a:accent6>
        <a:srgbClr val="D3D800"/>
      </a:accent6>
      <a:hlink>
        <a:srgbClr val="384044"/>
      </a:hlink>
      <a:folHlink>
        <a:srgbClr val="5C248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NORMENT">
      <a:dk1>
        <a:srgbClr val="384044"/>
      </a:dk1>
      <a:lt1>
        <a:srgbClr val="FFFFFF"/>
      </a:lt1>
      <a:dk2>
        <a:srgbClr val="384044"/>
      </a:dk2>
      <a:lt2>
        <a:srgbClr val="BBBEC2"/>
      </a:lt2>
      <a:accent1>
        <a:srgbClr val="5C2483"/>
      </a:accent1>
      <a:accent2>
        <a:srgbClr val="E5007C"/>
      </a:accent2>
      <a:accent3>
        <a:srgbClr val="374044"/>
      </a:accent3>
      <a:accent4>
        <a:srgbClr val="0081C9"/>
      </a:accent4>
      <a:accent5>
        <a:srgbClr val="20A695"/>
      </a:accent5>
      <a:accent6>
        <a:srgbClr val="D3D800"/>
      </a:accent6>
      <a:hlink>
        <a:srgbClr val="384044"/>
      </a:hlink>
      <a:folHlink>
        <a:srgbClr val="5C2483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16-9 ppt template English NORMENT Oslo 2024</Template>
  <TotalTime>0</TotalTime>
  <Words>2</Words>
  <Application>Microsoft Office PowerPoint</Application>
  <PresentationFormat>Skjermfremvisning (16:9)</PresentationFormat>
  <Paragraphs>2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1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6" baseType="lpstr">
      <vt:lpstr>Arial</vt:lpstr>
      <vt:lpstr>NORMET Powerpointmal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Thomas Bjella</dc:creator>
  <cp:lastModifiedBy>Thomas Bjella</cp:lastModifiedBy>
  <cp:revision>1</cp:revision>
  <dcterms:created xsi:type="dcterms:W3CDTF">2026-09-15T11:31:07Z</dcterms:created>
  <dcterms:modified xsi:type="dcterms:W3CDTF">2026-09-15T11:31:57Z</dcterms:modified>
</cp:coreProperties>
</file>