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81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1878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702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187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8853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886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177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73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54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0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861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803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D2761-9C69-4A00-AF4E-44EE874ECBB1}" type="datetimeFigureOut">
              <a:rPr lang="en-GB" smtClean="0"/>
              <a:t>19/11/2020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54218-C092-49CD-86E2-1A3A92F9D7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638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andeep.karthikeyan@medisin.uio.no" TargetMode="External"/><Relationship Id="rId2" Type="http://schemas.openxmlformats.org/officeDocument/2006/relationships/hyperlink" Target="https://github.com/norment/tsd_issues/issues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norment-hpc@medisin.uio.no" TargetMode="External"/><Relationship Id="rId4" Type="http://schemas.openxmlformats.org/officeDocument/2006/relationships/hyperlink" Target="mailto:tsd-drift@usit.uio.n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330" y="98855"/>
            <a:ext cx="176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Discovered issue</a:t>
            </a:r>
            <a:endParaRPr lang="en-GB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7220" y="543698"/>
            <a:ext cx="1066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Is this problem affecting others? Will </a:t>
            </a:r>
            <a:r>
              <a:rPr lang="en-US" dirty="0"/>
              <a:t>you need help from your colleagues at NORMENT to resolve your issue?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618731" y="1053073"/>
            <a:ext cx="5593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Check if the issue has been reported already on </a:t>
            </a:r>
            <a:r>
              <a:rPr lang="en-US" b="1" dirty="0" err="1" smtClean="0"/>
              <a:t>github</a:t>
            </a:r>
            <a:endParaRPr lang="en-US" b="1" dirty="0" smtClean="0"/>
          </a:p>
          <a:p>
            <a:r>
              <a:rPr lang="en-US" b="1" dirty="0" smtClean="0">
                <a:hlinkClick r:id="rId2"/>
              </a:rPr>
              <a:t>https://github.com/norment/tsd_issues/issues</a:t>
            </a:r>
            <a:r>
              <a:rPr lang="en-US" b="1" dirty="0" smtClean="0"/>
              <a:t> </a:t>
            </a:r>
            <a:endParaRPr lang="en-GB" b="1" dirty="0"/>
          </a:p>
        </p:txBody>
      </p:sp>
      <p:cxnSp>
        <p:nvCxnSpPr>
          <p:cNvPr id="8" name="Elbow Connector 7"/>
          <p:cNvCxnSpPr/>
          <p:nvPr/>
        </p:nvCxnSpPr>
        <p:spPr>
          <a:xfrm>
            <a:off x="799071" y="913030"/>
            <a:ext cx="724929" cy="347359"/>
          </a:xfrm>
          <a:prstGeom prst="bentConnector3">
            <a:avLst>
              <a:gd name="adj1" fmla="val 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618731" y="5891088"/>
            <a:ext cx="97330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Mail </a:t>
            </a:r>
            <a:r>
              <a:rPr lang="en-US" dirty="0" err="1" smtClean="0"/>
              <a:t>tsd</a:t>
            </a:r>
            <a:r>
              <a:rPr lang="en-US" dirty="0" smtClean="0"/>
              <a:t>-support, no need to cc admins or announce on mailing list.</a:t>
            </a:r>
          </a:p>
          <a:p>
            <a:r>
              <a:rPr lang="en-US" dirty="0" smtClean="0"/>
              <a:t>Feel free to open a ticket on </a:t>
            </a:r>
            <a:r>
              <a:rPr lang="en-US" dirty="0" err="1" smtClean="0"/>
              <a:t>github</a:t>
            </a:r>
            <a:r>
              <a:rPr lang="en-US" dirty="0" smtClean="0"/>
              <a:t> where you describe the issue.</a:t>
            </a:r>
          </a:p>
          <a:p>
            <a:r>
              <a:rPr lang="en-US" dirty="0" smtClean="0"/>
              <a:t>And make sure to close the ticket once the issue is resolved.</a:t>
            </a:r>
            <a:endParaRPr lang="en-GB" dirty="0"/>
          </a:p>
        </p:txBody>
      </p:sp>
      <p:cxnSp>
        <p:nvCxnSpPr>
          <p:cNvPr id="13" name="Elbow Connector 12"/>
          <p:cNvCxnSpPr/>
          <p:nvPr/>
        </p:nvCxnSpPr>
        <p:spPr>
          <a:xfrm>
            <a:off x="799071" y="5723929"/>
            <a:ext cx="724929" cy="334318"/>
          </a:xfrm>
          <a:prstGeom prst="bentConnector3">
            <a:avLst>
              <a:gd name="adj1" fmla="val -113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96601" y="5749672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No!</a:t>
            </a:r>
            <a:endParaRPr lang="en-GB" dirty="0"/>
          </a:p>
        </p:txBody>
      </p:sp>
      <p:cxnSp>
        <p:nvCxnSpPr>
          <p:cNvPr id="16" name="Straight Connector 15"/>
          <p:cNvCxnSpPr/>
          <p:nvPr/>
        </p:nvCxnSpPr>
        <p:spPr>
          <a:xfrm flipH="1" flipV="1">
            <a:off x="799071" y="1180074"/>
            <a:ext cx="0" cy="37859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592344" y="1803754"/>
            <a:ext cx="950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Someone has reported already. No need for action from your side unless you have additional information in which case you contact the person who opened the ticket and coordinate. </a:t>
            </a:r>
            <a:endParaRPr lang="en-GB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2592344" y="2602593"/>
            <a:ext cx="95090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Open new ticket on our </a:t>
            </a:r>
            <a:r>
              <a:rPr lang="en-US" b="1" dirty="0" err="1" smtClean="0"/>
              <a:t>github</a:t>
            </a:r>
            <a:r>
              <a:rPr lang="en-US" b="1" dirty="0" smtClean="0"/>
              <a:t> in which you describe the issue with all detail that seems relevant to solve it. </a:t>
            </a:r>
            <a:r>
              <a:rPr lang="en-US" dirty="0" smtClean="0"/>
              <a:t>If you are unfamiliar with </a:t>
            </a:r>
            <a:r>
              <a:rPr lang="en-US" dirty="0" err="1" smtClean="0"/>
              <a:t>github</a:t>
            </a:r>
            <a:r>
              <a:rPr lang="en-US" dirty="0" smtClean="0"/>
              <a:t> or need support creating the ticket, please contact </a:t>
            </a:r>
            <a:r>
              <a:rPr lang="en-US" dirty="0" smtClean="0">
                <a:hlinkClick r:id="rId3"/>
              </a:rPr>
              <a:t>sandeep.karthikeyan@medisin.uio.no</a:t>
            </a:r>
            <a:r>
              <a:rPr lang="en-US" dirty="0" smtClean="0"/>
              <a:t>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Send a message to </a:t>
            </a:r>
            <a:r>
              <a:rPr lang="en-US" b="1" dirty="0" smtClean="0">
                <a:hlinkClick r:id="rId4"/>
              </a:rPr>
              <a:t>tsd-drift@usit.uio.no</a:t>
            </a:r>
            <a:r>
              <a:rPr lang="en-US" b="1" dirty="0" smtClean="0"/>
              <a:t> and in this message also paste the link to the description of the problem on </a:t>
            </a:r>
            <a:r>
              <a:rPr lang="en-US" b="1" dirty="0" err="1" smtClean="0"/>
              <a:t>github</a:t>
            </a:r>
            <a:r>
              <a:rPr lang="en-US" b="1" dirty="0" smtClean="0"/>
              <a:t>. </a:t>
            </a:r>
            <a:r>
              <a:rPr lang="en-US" dirty="0" smtClean="0"/>
              <a:t>Do NOT CC people on your original e-mail but wait for the automatic reply that contains your RT ticket number in the header, then reply to that e-mail and CC  people you want to keep in the loop. If you think help from someone directly connected to NORMENT would be good, please add Sandeep in cc. </a:t>
            </a:r>
            <a:r>
              <a:rPr lang="en-US" dirty="0" smtClean="0">
                <a:hlinkClick r:id="rId3"/>
              </a:rPr>
              <a:t>sandeep.karthikeyan@medisin.uio.no</a:t>
            </a:r>
            <a:r>
              <a:rPr lang="en-US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Use </a:t>
            </a:r>
            <a:r>
              <a:rPr lang="en-US" b="1" dirty="0" smtClean="0">
                <a:hlinkClick r:id="rId5"/>
              </a:rPr>
              <a:t>norment-hpc@medisin.uio.no</a:t>
            </a:r>
            <a:r>
              <a:rPr lang="en-US" b="1" dirty="0" smtClean="0"/>
              <a:t> mailing list to announce things that need to be communicated to all users</a:t>
            </a:r>
            <a:r>
              <a:rPr lang="en-US" dirty="0" smtClean="0"/>
              <a:t>, e.g. reboot of the login node,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Once the issue is resolved, </a:t>
            </a:r>
            <a:r>
              <a:rPr lang="en-US" b="1" dirty="0" smtClean="0"/>
              <a:t>make sure to close the </a:t>
            </a:r>
            <a:r>
              <a:rPr lang="en-US" b="1" dirty="0" err="1" smtClean="0"/>
              <a:t>github</a:t>
            </a:r>
            <a:r>
              <a:rPr lang="en-US" b="1" dirty="0" smtClean="0"/>
              <a:t> ticket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8031" y="959602"/>
            <a:ext cx="566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Yes!</a:t>
            </a:r>
            <a:endParaRPr lang="en-GB" dirty="0"/>
          </a:p>
        </p:txBody>
      </p:sp>
      <p:cxnSp>
        <p:nvCxnSpPr>
          <p:cNvPr id="31" name="Elbow Connector 30"/>
          <p:cNvCxnSpPr/>
          <p:nvPr/>
        </p:nvCxnSpPr>
        <p:spPr>
          <a:xfrm>
            <a:off x="1866283" y="1665767"/>
            <a:ext cx="724929" cy="347359"/>
          </a:xfrm>
          <a:prstGeom prst="bentConnector3">
            <a:avLst>
              <a:gd name="adj1" fmla="val 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/>
          <p:nvPr/>
        </p:nvCxnSpPr>
        <p:spPr>
          <a:xfrm>
            <a:off x="1874105" y="2411937"/>
            <a:ext cx="724929" cy="347359"/>
          </a:xfrm>
          <a:prstGeom prst="bentConnector3">
            <a:avLst>
              <a:gd name="adj1" fmla="val 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84197" y="2437930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No!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1872767" y="1700884"/>
            <a:ext cx="560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Yes!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94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275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Universitetet i Oslo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Tobias Kaufmann</dc:creator>
  <cp:lastModifiedBy>Tobias Kaufmann</cp:lastModifiedBy>
  <cp:revision>5</cp:revision>
  <dcterms:created xsi:type="dcterms:W3CDTF">2020-11-19T10:56:27Z</dcterms:created>
  <dcterms:modified xsi:type="dcterms:W3CDTF">2020-11-19T11:31:50Z</dcterms:modified>
</cp:coreProperties>
</file>