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353" r:id="rId4"/>
    <p:sldId id="354" r:id="rId5"/>
    <p:sldId id="355" r:id="rId6"/>
    <p:sldId id="356" r:id="rId7"/>
  </p:sldIdLst>
  <p:sldSz cx="12192000" cy="6858000"/>
  <p:notesSz cx="6858000" cy="9144000"/>
  <p:defaultTextStyle>
    <a:defPPr>
      <a:defRPr lang="en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37D1"/>
    <a:srgbClr val="5C2483"/>
    <a:srgbClr val="3F3F3F"/>
    <a:srgbClr val="222222"/>
    <a:srgbClr val="384044"/>
    <a:srgbClr val="2A2A49"/>
    <a:srgbClr val="D3D800"/>
    <a:srgbClr val="21A695"/>
    <a:srgbClr val="0081C9"/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37D211-AE3D-4CF1-9F49-819DA56511BC}" v="78" dt="2021-10-21T21:38:11.0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4" autoAdjust="0"/>
    <p:restoredTop sz="89692" autoAdjust="0"/>
  </p:normalViewPr>
  <p:slideViewPr>
    <p:cSldViewPr snapToGrid="0" snapToObjects="1">
      <p:cViewPr>
        <p:scale>
          <a:sx n="50" d="100"/>
          <a:sy n="50" d="100"/>
        </p:scale>
        <p:origin x="2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a Refsum Bakken" userId="9e07ed64-d75b-4d85-859f-e85cf577e618" providerId="ADAL" clId="{CE37D211-AE3D-4CF1-9F49-819DA56511BC}"/>
    <pc:docChg chg="undo custSel addSld delSld modSld sldOrd">
      <pc:chgData name="Nora Refsum Bakken" userId="9e07ed64-d75b-4d85-859f-e85cf577e618" providerId="ADAL" clId="{CE37D211-AE3D-4CF1-9F49-819DA56511BC}" dt="2021-10-21T21:45:39.264" v="3362" actId="20577"/>
      <pc:docMkLst>
        <pc:docMk/>
      </pc:docMkLst>
      <pc:sldChg chg="modSp mod">
        <pc:chgData name="Nora Refsum Bakken" userId="9e07ed64-d75b-4d85-859f-e85cf577e618" providerId="ADAL" clId="{CE37D211-AE3D-4CF1-9F49-819DA56511BC}" dt="2021-10-21T20:55:26.481" v="2470" actId="20577"/>
        <pc:sldMkLst>
          <pc:docMk/>
          <pc:sldMk cId="2536080474" sldId="256"/>
        </pc:sldMkLst>
        <pc:spChg chg="mod">
          <ac:chgData name="Nora Refsum Bakken" userId="9e07ed64-d75b-4d85-859f-e85cf577e618" providerId="ADAL" clId="{CE37D211-AE3D-4CF1-9F49-819DA56511BC}" dt="2021-10-21T20:55:26.481" v="2470" actId="20577"/>
          <ac:spMkLst>
            <pc:docMk/>
            <pc:sldMk cId="2536080474" sldId="256"/>
            <ac:spMk id="3" creationId="{09ED03A3-E4E8-43EC-A32D-AB2C79CF7FDF}"/>
          </ac:spMkLst>
        </pc:spChg>
        <pc:spChg chg="mod">
          <ac:chgData name="Nora Refsum Bakken" userId="9e07ed64-d75b-4d85-859f-e85cf577e618" providerId="ADAL" clId="{CE37D211-AE3D-4CF1-9F49-819DA56511BC}" dt="2021-10-21T19:27:12.470" v="18" actId="20577"/>
          <ac:spMkLst>
            <pc:docMk/>
            <pc:sldMk cId="2536080474" sldId="256"/>
            <ac:spMk id="5" creationId="{13998039-FC1E-49AB-B523-899249BF76B5}"/>
          </ac:spMkLst>
        </pc:spChg>
      </pc:sldChg>
      <pc:sldChg chg="addSp delSp modSp new mod">
        <pc:chgData name="Nora Refsum Bakken" userId="9e07ed64-d75b-4d85-859f-e85cf577e618" providerId="ADAL" clId="{CE37D211-AE3D-4CF1-9F49-819DA56511BC}" dt="2021-10-21T21:38:24.807" v="3218" actId="113"/>
        <pc:sldMkLst>
          <pc:docMk/>
          <pc:sldMk cId="1873648550" sldId="257"/>
        </pc:sldMkLst>
        <pc:spChg chg="mod">
          <ac:chgData name="Nora Refsum Bakken" userId="9e07ed64-d75b-4d85-859f-e85cf577e618" providerId="ADAL" clId="{CE37D211-AE3D-4CF1-9F49-819DA56511BC}" dt="2021-10-21T19:28:41.146" v="97" actId="20577"/>
          <ac:spMkLst>
            <pc:docMk/>
            <pc:sldMk cId="1873648550" sldId="257"/>
            <ac:spMk id="2" creationId="{5FF6E933-B326-4B37-A5D7-A986F372A2CC}"/>
          </ac:spMkLst>
        </pc:spChg>
        <pc:spChg chg="del mod">
          <ac:chgData name="Nora Refsum Bakken" userId="9e07ed64-d75b-4d85-859f-e85cf577e618" providerId="ADAL" clId="{CE37D211-AE3D-4CF1-9F49-819DA56511BC}" dt="2021-10-21T19:29:37.363" v="100" actId="478"/>
          <ac:spMkLst>
            <pc:docMk/>
            <pc:sldMk cId="1873648550" sldId="257"/>
            <ac:spMk id="3" creationId="{EBE78E22-3EF0-4CA2-AF96-616DE64B2961}"/>
          </ac:spMkLst>
        </pc:spChg>
        <pc:spChg chg="add mod">
          <ac:chgData name="Nora Refsum Bakken" userId="9e07ed64-d75b-4d85-859f-e85cf577e618" providerId="ADAL" clId="{CE37D211-AE3D-4CF1-9F49-819DA56511BC}" dt="2021-10-21T21:38:24.807" v="3218" actId="113"/>
          <ac:spMkLst>
            <pc:docMk/>
            <pc:sldMk cId="1873648550" sldId="257"/>
            <ac:spMk id="5" creationId="{2D771E49-60D0-4C0E-AD8E-5408415D5966}"/>
          </ac:spMkLst>
        </pc:spChg>
      </pc:sldChg>
      <pc:sldChg chg="delSp modSp new del mod">
        <pc:chgData name="Nora Refsum Bakken" userId="9e07ed64-d75b-4d85-859f-e85cf577e618" providerId="ADAL" clId="{CE37D211-AE3D-4CF1-9F49-819DA56511BC}" dt="2021-10-21T20:14:45.430" v="1465" actId="47"/>
        <pc:sldMkLst>
          <pc:docMk/>
          <pc:sldMk cId="54485897" sldId="258"/>
        </pc:sldMkLst>
        <pc:spChg chg="mod">
          <ac:chgData name="Nora Refsum Bakken" userId="9e07ed64-d75b-4d85-859f-e85cf577e618" providerId="ADAL" clId="{CE37D211-AE3D-4CF1-9F49-819DA56511BC}" dt="2021-10-21T19:58:39.603" v="1152" actId="21"/>
          <ac:spMkLst>
            <pc:docMk/>
            <pc:sldMk cId="54485897" sldId="258"/>
            <ac:spMk id="2" creationId="{CB31F1D5-37A8-4F1D-8417-37ED322CB205}"/>
          </ac:spMkLst>
        </pc:spChg>
        <pc:spChg chg="del">
          <ac:chgData name="Nora Refsum Bakken" userId="9e07ed64-d75b-4d85-859f-e85cf577e618" providerId="ADAL" clId="{CE37D211-AE3D-4CF1-9F49-819DA56511BC}" dt="2021-10-21T19:56:50.694" v="1146" actId="478"/>
          <ac:spMkLst>
            <pc:docMk/>
            <pc:sldMk cId="54485897" sldId="258"/>
            <ac:spMk id="3" creationId="{87A0F4DE-C022-4799-8F21-6DD9002DBCDD}"/>
          </ac:spMkLst>
        </pc:spChg>
        <pc:spChg chg="del">
          <ac:chgData name="Nora Refsum Bakken" userId="9e07ed64-d75b-4d85-859f-e85cf577e618" providerId="ADAL" clId="{CE37D211-AE3D-4CF1-9F49-819DA56511BC}" dt="2021-10-21T19:56:53.821" v="1147" actId="478"/>
          <ac:spMkLst>
            <pc:docMk/>
            <pc:sldMk cId="54485897" sldId="258"/>
            <ac:spMk id="4" creationId="{7C685AA7-8B1F-4C62-9519-F6F3813463F2}"/>
          </ac:spMkLst>
        </pc:spChg>
      </pc:sldChg>
      <pc:sldChg chg="add del">
        <pc:chgData name="Nora Refsum Bakken" userId="9e07ed64-d75b-4d85-859f-e85cf577e618" providerId="ADAL" clId="{CE37D211-AE3D-4CF1-9F49-819DA56511BC}" dt="2021-10-21T19:57:35.829" v="1149" actId="2696"/>
        <pc:sldMkLst>
          <pc:docMk/>
          <pc:sldMk cId="2843339377" sldId="352"/>
        </pc:sldMkLst>
      </pc:sldChg>
      <pc:sldChg chg="addSp delSp modSp add mod modNotesTx">
        <pc:chgData name="Nora Refsum Bakken" userId="9e07ed64-d75b-4d85-859f-e85cf577e618" providerId="ADAL" clId="{CE37D211-AE3D-4CF1-9F49-819DA56511BC}" dt="2021-10-21T21:45:39.264" v="3362" actId="20577"/>
        <pc:sldMkLst>
          <pc:docMk/>
          <pc:sldMk cId="2853351665" sldId="353"/>
        </pc:sldMkLst>
        <pc:spChg chg="mod">
          <ac:chgData name="Nora Refsum Bakken" userId="9e07ed64-d75b-4d85-859f-e85cf577e618" providerId="ADAL" clId="{CE37D211-AE3D-4CF1-9F49-819DA56511BC}" dt="2021-10-21T19:58:57.052" v="1157" actId="207"/>
          <ac:spMkLst>
            <pc:docMk/>
            <pc:sldMk cId="2853351665" sldId="353"/>
            <ac:spMk id="2" creationId="{39FEA531-B7DD-4FA6-A6D6-A3AC390DD51D}"/>
          </ac:spMkLst>
        </pc:spChg>
        <pc:spChg chg="add mod">
          <ac:chgData name="Nora Refsum Bakken" userId="9e07ed64-d75b-4d85-859f-e85cf577e618" providerId="ADAL" clId="{CE37D211-AE3D-4CF1-9F49-819DA56511BC}" dt="2021-10-21T20:05:43.570" v="1270" actId="14100"/>
          <ac:spMkLst>
            <pc:docMk/>
            <pc:sldMk cId="2853351665" sldId="353"/>
            <ac:spMk id="3" creationId="{B081D03D-EBB6-4309-884E-7602B7560B9C}"/>
          </ac:spMkLst>
        </pc:spChg>
        <pc:spChg chg="del">
          <ac:chgData name="Nora Refsum Bakken" userId="9e07ed64-d75b-4d85-859f-e85cf577e618" providerId="ADAL" clId="{CE37D211-AE3D-4CF1-9F49-819DA56511BC}" dt="2021-10-21T20:02:26.298" v="1210" actId="478"/>
          <ac:spMkLst>
            <pc:docMk/>
            <pc:sldMk cId="2853351665" sldId="353"/>
            <ac:spMk id="4" creationId="{40EEA6BC-5B60-48D1-BF9E-0D3E9E8D7EC3}"/>
          </ac:spMkLst>
        </pc:spChg>
        <pc:spChg chg="del">
          <ac:chgData name="Nora Refsum Bakken" userId="9e07ed64-d75b-4d85-859f-e85cf577e618" providerId="ADAL" clId="{CE37D211-AE3D-4CF1-9F49-819DA56511BC}" dt="2021-10-21T19:59:03.810" v="1158" actId="478"/>
          <ac:spMkLst>
            <pc:docMk/>
            <pc:sldMk cId="2853351665" sldId="353"/>
            <ac:spMk id="9" creationId="{4A54AF75-4B95-477E-A9E6-E00AF0773717}"/>
          </ac:spMkLst>
        </pc:spChg>
        <pc:spChg chg="mod">
          <ac:chgData name="Nora Refsum Bakken" userId="9e07ed64-d75b-4d85-859f-e85cf577e618" providerId="ADAL" clId="{CE37D211-AE3D-4CF1-9F49-819DA56511BC}" dt="2021-10-21T21:31:09.319" v="2940" actId="14100"/>
          <ac:spMkLst>
            <pc:docMk/>
            <pc:sldMk cId="2853351665" sldId="353"/>
            <ac:spMk id="10" creationId="{BB040986-77DC-465B-99F0-E8A82113F8C2}"/>
          </ac:spMkLst>
        </pc:spChg>
        <pc:spChg chg="add mod">
          <ac:chgData name="Nora Refsum Bakken" userId="9e07ed64-d75b-4d85-859f-e85cf577e618" providerId="ADAL" clId="{CE37D211-AE3D-4CF1-9F49-819DA56511BC}" dt="2021-10-21T21:37:18.377" v="3192" actId="1076"/>
          <ac:spMkLst>
            <pc:docMk/>
            <pc:sldMk cId="2853351665" sldId="353"/>
            <ac:spMk id="11" creationId="{C9928031-F1B4-41A6-A3DB-16BB02D60915}"/>
          </ac:spMkLst>
        </pc:spChg>
        <pc:spChg chg="add del mod">
          <ac:chgData name="Nora Refsum Bakken" userId="9e07ed64-d75b-4d85-859f-e85cf577e618" providerId="ADAL" clId="{CE37D211-AE3D-4CF1-9F49-819DA56511BC}" dt="2021-10-21T20:07:09.877" v="1305" actId="478"/>
          <ac:spMkLst>
            <pc:docMk/>
            <pc:sldMk cId="2853351665" sldId="353"/>
            <ac:spMk id="12" creationId="{B8CCAF27-8381-48DB-9D06-9E565D551969}"/>
          </ac:spMkLst>
        </pc:spChg>
        <pc:spChg chg="add mod">
          <ac:chgData name="Nora Refsum Bakken" userId="9e07ed64-d75b-4d85-859f-e85cf577e618" providerId="ADAL" clId="{CE37D211-AE3D-4CF1-9F49-819DA56511BC}" dt="2021-10-21T20:14:18.885" v="1464" actId="20577"/>
          <ac:spMkLst>
            <pc:docMk/>
            <pc:sldMk cId="2853351665" sldId="353"/>
            <ac:spMk id="13" creationId="{B3C8CD57-F50B-49E0-A60E-196A4AF92192}"/>
          </ac:spMkLst>
        </pc:spChg>
        <pc:spChg chg="add mod">
          <ac:chgData name="Nora Refsum Bakken" userId="9e07ed64-d75b-4d85-859f-e85cf577e618" providerId="ADAL" clId="{CE37D211-AE3D-4CF1-9F49-819DA56511BC}" dt="2021-10-21T21:27:41.556" v="2883" actId="20577"/>
          <ac:spMkLst>
            <pc:docMk/>
            <pc:sldMk cId="2853351665" sldId="353"/>
            <ac:spMk id="15" creationId="{A1076AA8-C2D1-4F6B-9BA0-F1C242474D6C}"/>
          </ac:spMkLst>
        </pc:spChg>
        <pc:spChg chg="add mod">
          <ac:chgData name="Nora Refsum Bakken" userId="9e07ed64-d75b-4d85-859f-e85cf577e618" providerId="ADAL" clId="{CE37D211-AE3D-4CF1-9F49-819DA56511BC}" dt="2021-10-21T21:00:14.753" v="2493" actId="1076"/>
          <ac:spMkLst>
            <pc:docMk/>
            <pc:sldMk cId="2853351665" sldId="353"/>
            <ac:spMk id="17" creationId="{4BF8E7A8-2E71-438B-86F4-FA7F85A8C0A7}"/>
          </ac:spMkLst>
        </pc:spChg>
        <pc:spChg chg="mod">
          <ac:chgData name="Nora Refsum Bakken" userId="9e07ed64-d75b-4d85-859f-e85cf577e618" providerId="ADAL" clId="{CE37D211-AE3D-4CF1-9F49-819DA56511BC}" dt="2021-10-21T21:06:14.199" v="2541" actId="1076"/>
          <ac:spMkLst>
            <pc:docMk/>
            <pc:sldMk cId="2853351665" sldId="353"/>
            <ac:spMk id="19" creationId="{CA45C277-6DA8-491C-94CD-C2386272336B}"/>
          </ac:spMkLst>
        </pc:spChg>
        <pc:spChg chg="mod">
          <ac:chgData name="Nora Refsum Bakken" userId="9e07ed64-d75b-4d85-859f-e85cf577e618" providerId="ADAL" clId="{CE37D211-AE3D-4CF1-9F49-819DA56511BC}" dt="2021-10-21T21:07:42.236" v="2561" actId="20577"/>
          <ac:spMkLst>
            <pc:docMk/>
            <pc:sldMk cId="2853351665" sldId="353"/>
            <ac:spMk id="20" creationId="{2EF893E1-0AE5-455A-91F7-3D2A001094DC}"/>
          </ac:spMkLst>
        </pc:spChg>
        <pc:spChg chg="mod">
          <ac:chgData name="Nora Refsum Bakken" userId="9e07ed64-d75b-4d85-859f-e85cf577e618" providerId="ADAL" clId="{CE37D211-AE3D-4CF1-9F49-819DA56511BC}" dt="2021-10-21T21:10:28.306" v="2643" actId="1076"/>
          <ac:spMkLst>
            <pc:docMk/>
            <pc:sldMk cId="2853351665" sldId="353"/>
            <ac:spMk id="21" creationId="{3DCBBDEC-9B18-416E-A8CF-348110AA75C7}"/>
          </ac:spMkLst>
        </pc:spChg>
        <pc:spChg chg="del mod">
          <ac:chgData name="Nora Refsum Bakken" userId="9e07ed64-d75b-4d85-859f-e85cf577e618" providerId="ADAL" clId="{CE37D211-AE3D-4CF1-9F49-819DA56511BC}" dt="2021-10-21T20:03:25.927" v="1223" actId="478"/>
          <ac:spMkLst>
            <pc:docMk/>
            <pc:sldMk cId="2853351665" sldId="353"/>
            <ac:spMk id="22" creationId="{DAC316CF-4142-4356-A345-9355BAB42E7A}"/>
          </ac:spMkLst>
        </pc:spChg>
        <pc:spChg chg="add del mod">
          <ac:chgData name="Nora Refsum Bakken" userId="9e07ed64-d75b-4d85-859f-e85cf577e618" providerId="ADAL" clId="{CE37D211-AE3D-4CF1-9F49-819DA56511BC}" dt="2021-10-21T21:11:11.824" v="2650" actId="255"/>
          <ac:spMkLst>
            <pc:docMk/>
            <pc:sldMk cId="2853351665" sldId="353"/>
            <ac:spMk id="23" creationId="{A29B5618-62BF-47B3-A96A-5214ADA35F8E}"/>
          </ac:spMkLst>
        </pc:spChg>
        <pc:spChg chg="add del mod">
          <ac:chgData name="Nora Refsum Bakken" userId="9e07ed64-d75b-4d85-859f-e85cf577e618" providerId="ADAL" clId="{CE37D211-AE3D-4CF1-9F49-819DA56511BC}" dt="2021-10-21T21:08:08.313" v="2589"/>
          <ac:spMkLst>
            <pc:docMk/>
            <pc:sldMk cId="2853351665" sldId="353"/>
            <ac:spMk id="26" creationId="{47BDC427-7692-4DD7-856D-13B6B634AE1C}"/>
          </ac:spMkLst>
        </pc:spChg>
        <pc:spChg chg="add mod">
          <ac:chgData name="Nora Refsum Bakken" userId="9e07ed64-d75b-4d85-859f-e85cf577e618" providerId="ADAL" clId="{CE37D211-AE3D-4CF1-9F49-819DA56511BC}" dt="2021-10-21T21:27:48.898" v="2884" actId="1076"/>
          <ac:spMkLst>
            <pc:docMk/>
            <pc:sldMk cId="2853351665" sldId="353"/>
            <ac:spMk id="28" creationId="{E9E64D06-FC78-4B54-92C1-AD156C86163C}"/>
          </ac:spMkLst>
        </pc:spChg>
        <pc:spChg chg="add del mod">
          <ac:chgData name="Nora Refsum Bakken" userId="9e07ed64-d75b-4d85-859f-e85cf577e618" providerId="ADAL" clId="{CE37D211-AE3D-4CF1-9F49-819DA56511BC}" dt="2021-10-21T21:16:02.453" v="2692"/>
          <ac:spMkLst>
            <pc:docMk/>
            <pc:sldMk cId="2853351665" sldId="353"/>
            <ac:spMk id="29" creationId="{7C03CDB9-0E74-4F50-AB7C-A4F46E2DEAA7}"/>
          </ac:spMkLst>
        </pc:spChg>
        <pc:spChg chg="del">
          <ac:chgData name="Nora Refsum Bakken" userId="9e07ed64-d75b-4d85-859f-e85cf577e618" providerId="ADAL" clId="{CE37D211-AE3D-4CF1-9F49-819DA56511BC}" dt="2021-10-21T20:01:07.682" v="1201" actId="478"/>
          <ac:spMkLst>
            <pc:docMk/>
            <pc:sldMk cId="2853351665" sldId="353"/>
            <ac:spMk id="30" creationId="{417D5B5E-13D0-4B03-9F84-C99658FB1E97}"/>
          </ac:spMkLst>
        </pc:spChg>
        <pc:spChg chg="del mod">
          <ac:chgData name="Nora Refsum Bakken" userId="9e07ed64-d75b-4d85-859f-e85cf577e618" providerId="ADAL" clId="{CE37D211-AE3D-4CF1-9F49-819DA56511BC}" dt="2021-10-21T20:01:10.167" v="1203" actId="478"/>
          <ac:spMkLst>
            <pc:docMk/>
            <pc:sldMk cId="2853351665" sldId="353"/>
            <ac:spMk id="31" creationId="{B40442B6-5113-4CEF-88C4-FEBC56C25B94}"/>
          </ac:spMkLst>
        </pc:spChg>
        <pc:spChg chg="del">
          <ac:chgData name="Nora Refsum Bakken" userId="9e07ed64-d75b-4d85-859f-e85cf577e618" providerId="ADAL" clId="{CE37D211-AE3D-4CF1-9F49-819DA56511BC}" dt="2021-10-21T20:03:43.987" v="1227" actId="478"/>
          <ac:spMkLst>
            <pc:docMk/>
            <pc:sldMk cId="2853351665" sldId="353"/>
            <ac:spMk id="32" creationId="{B37BED80-273E-4DDD-BDFA-ED9854A590CA}"/>
          </ac:spMkLst>
        </pc:spChg>
        <pc:spChg chg="del">
          <ac:chgData name="Nora Refsum Bakken" userId="9e07ed64-d75b-4d85-859f-e85cf577e618" providerId="ADAL" clId="{CE37D211-AE3D-4CF1-9F49-819DA56511BC}" dt="2021-10-21T20:03:46.575" v="1228" actId="478"/>
          <ac:spMkLst>
            <pc:docMk/>
            <pc:sldMk cId="2853351665" sldId="353"/>
            <ac:spMk id="33" creationId="{DEC45E44-4475-4421-B74C-1336B65B9D0D}"/>
          </ac:spMkLst>
        </pc:spChg>
        <pc:spChg chg="del">
          <ac:chgData name="Nora Refsum Bakken" userId="9e07ed64-d75b-4d85-859f-e85cf577e618" providerId="ADAL" clId="{CE37D211-AE3D-4CF1-9F49-819DA56511BC}" dt="2021-10-21T20:03:50.655" v="1229" actId="478"/>
          <ac:spMkLst>
            <pc:docMk/>
            <pc:sldMk cId="2853351665" sldId="353"/>
            <ac:spMk id="34" creationId="{337F6B08-08C0-4879-85B2-E8E6CC09F94C}"/>
          </ac:spMkLst>
        </pc:spChg>
        <pc:spChg chg="del">
          <ac:chgData name="Nora Refsum Bakken" userId="9e07ed64-d75b-4d85-859f-e85cf577e618" providerId="ADAL" clId="{CE37D211-AE3D-4CF1-9F49-819DA56511BC}" dt="2021-10-21T19:59:08.105" v="1159" actId="478"/>
          <ac:spMkLst>
            <pc:docMk/>
            <pc:sldMk cId="2853351665" sldId="353"/>
            <ac:spMk id="35" creationId="{27E9DF51-3F79-4306-90AD-756113C567C7}"/>
          </ac:spMkLst>
        </pc:spChg>
        <pc:spChg chg="del">
          <ac:chgData name="Nora Refsum Bakken" userId="9e07ed64-d75b-4d85-859f-e85cf577e618" providerId="ADAL" clId="{CE37D211-AE3D-4CF1-9F49-819DA56511BC}" dt="2021-10-21T19:59:10.228" v="1160" actId="478"/>
          <ac:spMkLst>
            <pc:docMk/>
            <pc:sldMk cId="2853351665" sldId="353"/>
            <ac:spMk id="36" creationId="{177E0790-2727-4E8D-80CF-99B19E3AAEF2}"/>
          </ac:spMkLst>
        </pc:spChg>
        <pc:spChg chg="del">
          <ac:chgData name="Nora Refsum Bakken" userId="9e07ed64-d75b-4d85-859f-e85cf577e618" providerId="ADAL" clId="{CE37D211-AE3D-4CF1-9F49-819DA56511BC}" dt="2021-10-21T19:59:11.670" v="1161" actId="478"/>
          <ac:spMkLst>
            <pc:docMk/>
            <pc:sldMk cId="2853351665" sldId="353"/>
            <ac:spMk id="37" creationId="{EAA192D6-4F6A-451E-9C34-E36B64B47E51}"/>
          </ac:spMkLst>
        </pc:spChg>
        <pc:spChg chg="del">
          <ac:chgData name="Nora Refsum Bakken" userId="9e07ed64-d75b-4d85-859f-e85cf577e618" providerId="ADAL" clId="{CE37D211-AE3D-4CF1-9F49-819DA56511BC}" dt="2021-10-21T19:59:13.111" v="1162" actId="478"/>
          <ac:spMkLst>
            <pc:docMk/>
            <pc:sldMk cId="2853351665" sldId="353"/>
            <ac:spMk id="38" creationId="{C37BAE8E-26EB-412D-8478-EA9AA660AFDA}"/>
          </ac:spMkLst>
        </pc:spChg>
        <pc:spChg chg="del">
          <ac:chgData name="Nora Refsum Bakken" userId="9e07ed64-d75b-4d85-859f-e85cf577e618" providerId="ADAL" clId="{CE37D211-AE3D-4CF1-9F49-819DA56511BC}" dt="2021-10-21T19:59:14.830" v="1163" actId="478"/>
          <ac:spMkLst>
            <pc:docMk/>
            <pc:sldMk cId="2853351665" sldId="353"/>
            <ac:spMk id="39" creationId="{75F6B13D-2B21-48E2-9941-FA778FF8D2BA}"/>
          </ac:spMkLst>
        </pc:spChg>
        <pc:spChg chg="del">
          <ac:chgData name="Nora Refsum Bakken" userId="9e07ed64-d75b-4d85-859f-e85cf577e618" providerId="ADAL" clId="{CE37D211-AE3D-4CF1-9F49-819DA56511BC}" dt="2021-10-21T19:59:28.039" v="1171" actId="478"/>
          <ac:spMkLst>
            <pc:docMk/>
            <pc:sldMk cId="2853351665" sldId="353"/>
            <ac:spMk id="40" creationId="{D45D33F6-B05D-4E78-B992-766E642AE3DE}"/>
          </ac:spMkLst>
        </pc:spChg>
        <pc:spChg chg="del mod">
          <ac:chgData name="Nora Refsum Bakken" userId="9e07ed64-d75b-4d85-859f-e85cf577e618" providerId="ADAL" clId="{CE37D211-AE3D-4CF1-9F49-819DA56511BC}" dt="2021-10-21T19:59:26.074" v="1169" actId="478"/>
          <ac:spMkLst>
            <pc:docMk/>
            <pc:sldMk cId="2853351665" sldId="353"/>
            <ac:spMk id="42" creationId="{D6574899-7BBC-42E6-9095-E3F3DFB07B38}"/>
          </ac:spMkLst>
        </pc:spChg>
        <pc:spChg chg="del">
          <ac:chgData name="Nora Refsum Bakken" userId="9e07ed64-d75b-4d85-859f-e85cf577e618" providerId="ADAL" clId="{CE37D211-AE3D-4CF1-9F49-819DA56511BC}" dt="2021-10-21T19:59:50.037" v="1183" actId="478"/>
          <ac:spMkLst>
            <pc:docMk/>
            <pc:sldMk cId="2853351665" sldId="353"/>
            <ac:spMk id="43" creationId="{99DE7A1D-7121-4990-ACBA-B4F5F94F2CB5}"/>
          </ac:spMkLst>
        </pc:spChg>
        <pc:spChg chg="mod">
          <ac:chgData name="Nora Refsum Bakken" userId="9e07ed64-d75b-4d85-859f-e85cf577e618" providerId="ADAL" clId="{CE37D211-AE3D-4CF1-9F49-819DA56511BC}" dt="2021-10-21T20:09:13.018" v="1325" actId="207"/>
          <ac:spMkLst>
            <pc:docMk/>
            <pc:sldMk cId="2853351665" sldId="353"/>
            <ac:spMk id="44" creationId="{4E893DBA-99FF-474E-8683-3A961D1061EA}"/>
          </ac:spMkLst>
        </pc:spChg>
        <pc:spChg chg="del">
          <ac:chgData name="Nora Refsum Bakken" userId="9e07ed64-d75b-4d85-859f-e85cf577e618" providerId="ADAL" clId="{CE37D211-AE3D-4CF1-9F49-819DA56511BC}" dt="2021-10-21T19:59:46.564" v="1182" actId="478"/>
          <ac:spMkLst>
            <pc:docMk/>
            <pc:sldMk cId="2853351665" sldId="353"/>
            <ac:spMk id="45" creationId="{F9EED2C2-AAFA-4ED2-94E3-5AC6B93A45C2}"/>
          </ac:spMkLst>
        </pc:spChg>
        <pc:spChg chg="add del mod">
          <ac:chgData name="Nora Refsum Bakken" userId="9e07ed64-d75b-4d85-859f-e85cf577e618" providerId="ADAL" clId="{CE37D211-AE3D-4CF1-9F49-819DA56511BC}" dt="2021-10-21T21:17:36.507" v="2706" actId="478"/>
          <ac:spMkLst>
            <pc:docMk/>
            <pc:sldMk cId="2853351665" sldId="353"/>
            <ac:spMk id="46" creationId="{7E931F35-CFC7-4E43-8370-9232E65ED4BA}"/>
          </ac:spMkLst>
        </pc:spChg>
        <pc:spChg chg="add mod">
          <ac:chgData name="Nora Refsum Bakken" userId="9e07ed64-d75b-4d85-859f-e85cf577e618" providerId="ADAL" clId="{CE37D211-AE3D-4CF1-9F49-819DA56511BC}" dt="2021-10-21T21:45:39.264" v="3362" actId="20577"/>
          <ac:spMkLst>
            <pc:docMk/>
            <pc:sldMk cId="2853351665" sldId="353"/>
            <ac:spMk id="47" creationId="{459E3508-DA5F-4BDF-9B2D-3E257672176E}"/>
          </ac:spMkLst>
        </pc:spChg>
        <pc:spChg chg="del">
          <ac:chgData name="Nora Refsum Bakken" userId="9e07ed64-d75b-4d85-859f-e85cf577e618" providerId="ADAL" clId="{CE37D211-AE3D-4CF1-9F49-819DA56511BC}" dt="2021-10-21T19:59:23.423" v="1166" actId="478"/>
          <ac:spMkLst>
            <pc:docMk/>
            <pc:sldMk cId="2853351665" sldId="353"/>
            <ac:spMk id="50" creationId="{4C00B8CE-A0A9-44F2-8F7E-90DA57CCBEE7}"/>
          </ac:spMkLst>
        </pc:spChg>
        <pc:spChg chg="del mod">
          <ac:chgData name="Nora Refsum Bakken" userId="9e07ed64-d75b-4d85-859f-e85cf577e618" providerId="ADAL" clId="{CE37D211-AE3D-4CF1-9F49-819DA56511BC}" dt="2021-10-21T19:59:56.386" v="1186" actId="478"/>
          <ac:spMkLst>
            <pc:docMk/>
            <pc:sldMk cId="2853351665" sldId="353"/>
            <ac:spMk id="51" creationId="{6FF0364C-3925-4B58-89AC-734CFC6BE705}"/>
          </ac:spMkLst>
        </pc:spChg>
        <pc:spChg chg="del">
          <ac:chgData name="Nora Refsum Bakken" userId="9e07ed64-d75b-4d85-859f-e85cf577e618" providerId="ADAL" clId="{CE37D211-AE3D-4CF1-9F49-819DA56511BC}" dt="2021-10-21T19:59:36.304" v="1176" actId="478"/>
          <ac:spMkLst>
            <pc:docMk/>
            <pc:sldMk cId="2853351665" sldId="353"/>
            <ac:spMk id="52" creationId="{353F8697-A146-469E-95C5-B8E2DFA496AD}"/>
          </ac:spMkLst>
        </pc:spChg>
        <pc:spChg chg="del">
          <ac:chgData name="Nora Refsum Bakken" userId="9e07ed64-d75b-4d85-859f-e85cf577e618" providerId="ADAL" clId="{CE37D211-AE3D-4CF1-9F49-819DA56511BC}" dt="2021-10-21T19:59:31.435" v="1173" actId="478"/>
          <ac:spMkLst>
            <pc:docMk/>
            <pc:sldMk cId="2853351665" sldId="353"/>
            <ac:spMk id="53" creationId="{58953E82-4E99-4B0D-ACFC-C82B0D8F5143}"/>
          </ac:spMkLst>
        </pc:spChg>
        <pc:spChg chg="del">
          <ac:chgData name="Nora Refsum Bakken" userId="9e07ed64-d75b-4d85-859f-e85cf577e618" providerId="ADAL" clId="{CE37D211-AE3D-4CF1-9F49-819DA56511BC}" dt="2021-10-21T19:59:33.123" v="1174" actId="478"/>
          <ac:spMkLst>
            <pc:docMk/>
            <pc:sldMk cId="2853351665" sldId="353"/>
            <ac:spMk id="54" creationId="{A25725A9-36B9-4A31-B52C-628692591967}"/>
          </ac:spMkLst>
        </pc:spChg>
        <pc:spChg chg="del">
          <ac:chgData name="Nora Refsum Bakken" userId="9e07ed64-d75b-4d85-859f-e85cf577e618" providerId="ADAL" clId="{CE37D211-AE3D-4CF1-9F49-819DA56511BC}" dt="2021-10-21T19:59:34.549" v="1175" actId="478"/>
          <ac:spMkLst>
            <pc:docMk/>
            <pc:sldMk cId="2853351665" sldId="353"/>
            <ac:spMk id="55" creationId="{FF44451B-A573-48E9-B519-41420805DF8C}"/>
          </ac:spMkLst>
        </pc:spChg>
        <pc:spChg chg="del mod">
          <ac:chgData name="Nora Refsum Bakken" userId="9e07ed64-d75b-4d85-859f-e85cf577e618" providerId="ADAL" clId="{CE37D211-AE3D-4CF1-9F49-819DA56511BC}" dt="2021-10-21T19:59:29.663" v="1172" actId="478"/>
          <ac:spMkLst>
            <pc:docMk/>
            <pc:sldMk cId="2853351665" sldId="353"/>
            <ac:spMk id="56" creationId="{A76A00B5-E5FC-4C52-940E-9C64457A239C}"/>
          </ac:spMkLst>
        </pc:spChg>
        <pc:spChg chg="del mod">
          <ac:chgData name="Nora Refsum Bakken" userId="9e07ed64-d75b-4d85-859f-e85cf577e618" providerId="ADAL" clId="{CE37D211-AE3D-4CF1-9F49-819DA56511BC}" dt="2021-10-21T19:59:38.633" v="1178" actId="478"/>
          <ac:spMkLst>
            <pc:docMk/>
            <pc:sldMk cId="2853351665" sldId="353"/>
            <ac:spMk id="57" creationId="{2DDA0A8F-0678-47D9-A94D-B1CB65E69C81}"/>
          </ac:spMkLst>
        </pc:spChg>
        <pc:spChg chg="del">
          <ac:chgData name="Nora Refsum Bakken" userId="9e07ed64-d75b-4d85-859f-e85cf577e618" providerId="ADAL" clId="{CE37D211-AE3D-4CF1-9F49-819DA56511BC}" dt="2021-10-21T19:59:39.763" v="1179" actId="478"/>
          <ac:spMkLst>
            <pc:docMk/>
            <pc:sldMk cId="2853351665" sldId="353"/>
            <ac:spMk id="58" creationId="{A262C86B-1F69-4FCF-8030-D8854098A528}"/>
          </ac:spMkLst>
        </pc:spChg>
        <pc:spChg chg="del mod">
          <ac:chgData name="Nora Refsum Bakken" userId="9e07ed64-d75b-4d85-859f-e85cf577e618" providerId="ADAL" clId="{CE37D211-AE3D-4CF1-9F49-819DA56511BC}" dt="2021-10-21T19:59:41.661" v="1181" actId="478"/>
          <ac:spMkLst>
            <pc:docMk/>
            <pc:sldMk cId="2853351665" sldId="353"/>
            <ac:spMk id="59" creationId="{9B978D3D-0A90-47B4-B6ED-ABCB9050688C}"/>
          </ac:spMkLst>
        </pc:spChg>
        <pc:spChg chg="del">
          <ac:chgData name="Nora Refsum Bakken" userId="9e07ed64-d75b-4d85-859f-e85cf577e618" providerId="ADAL" clId="{CE37D211-AE3D-4CF1-9F49-819DA56511BC}" dt="2021-10-21T19:59:26.772" v="1170" actId="478"/>
          <ac:spMkLst>
            <pc:docMk/>
            <pc:sldMk cId="2853351665" sldId="353"/>
            <ac:spMk id="60" creationId="{DC6B08F6-284E-4784-9336-9931FCC0C930}"/>
          </ac:spMkLst>
        </pc:spChg>
        <pc:spChg chg="add mod">
          <ac:chgData name="Nora Refsum Bakken" userId="9e07ed64-d75b-4d85-859f-e85cf577e618" providerId="ADAL" clId="{CE37D211-AE3D-4CF1-9F49-819DA56511BC}" dt="2021-10-21T20:08:32.349" v="1318" actId="207"/>
          <ac:spMkLst>
            <pc:docMk/>
            <pc:sldMk cId="2853351665" sldId="353"/>
            <ac:spMk id="61" creationId="{71AC36CE-69A2-4065-BA74-C28CC83EA2E5}"/>
          </ac:spMkLst>
        </pc:spChg>
        <pc:spChg chg="add mod">
          <ac:chgData name="Nora Refsum Bakken" userId="9e07ed64-d75b-4d85-859f-e85cf577e618" providerId="ADAL" clId="{CE37D211-AE3D-4CF1-9F49-819DA56511BC}" dt="2021-10-21T20:08:47.766" v="1320" actId="1076"/>
          <ac:spMkLst>
            <pc:docMk/>
            <pc:sldMk cId="2853351665" sldId="353"/>
            <ac:spMk id="62" creationId="{2D80797E-02CB-4893-9452-2846335E07D2}"/>
          </ac:spMkLst>
        </pc:spChg>
        <pc:spChg chg="add mod">
          <ac:chgData name="Nora Refsum Bakken" userId="9e07ed64-d75b-4d85-859f-e85cf577e618" providerId="ADAL" clId="{CE37D211-AE3D-4CF1-9F49-819DA56511BC}" dt="2021-10-21T21:11:17.349" v="2651" actId="255"/>
          <ac:spMkLst>
            <pc:docMk/>
            <pc:sldMk cId="2853351665" sldId="353"/>
            <ac:spMk id="66" creationId="{DF9ED9F9-BA0F-4D65-8240-68320321CE3D}"/>
          </ac:spMkLst>
        </pc:spChg>
        <pc:spChg chg="add mod">
          <ac:chgData name="Nora Refsum Bakken" userId="9e07ed64-d75b-4d85-859f-e85cf577e618" providerId="ADAL" clId="{CE37D211-AE3D-4CF1-9F49-819DA56511BC}" dt="2021-10-21T21:27:53.033" v="2885" actId="1076"/>
          <ac:spMkLst>
            <pc:docMk/>
            <pc:sldMk cId="2853351665" sldId="353"/>
            <ac:spMk id="67" creationId="{3964F6BD-F93C-4BBE-A09D-BFBD0536CACB}"/>
          </ac:spMkLst>
        </pc:spChg>
        <pc:spChg chg="add mod">
          <ac:chgData name="Nora Refsum Bakken" userId="9e07ed64-d75b-4d85-859f-e85cf577e618" providerId="ADAL" clId="{CE37D211-AE3D-4CF1-9F49-819DA56511BC}" dt="2021-10-21T21:13:41.279" v="2675"/>
          <ac:spMkLst>
            <pc:docMk/>
            <pc:sldMk cId="2853351665" sldId="353"/>
            <ac:spMk id="68" creationId="{ADDCC336-DF76-4360-8779-5A30D15655CE}"/>
          </ac:spMkLst>
        </pc:spChg>
        <pc:spChg chg="add mod">
          <ac:chgData name="Nora Refsum Bakken" userId="9e07ed64-d75b-4d85-859f-e85cf577e618" providerId="ADAL" clId="{CE37D211-AE3D-4CF1-9F49-819DA56511BC}" dt="2021-10-21T21:14:10.848" v="2682" actId="5793"/>
          <ac:spMkLst>
            <pc:docMk/>
            <pc:sldMk cId="2853351665" sldId="353"/>
            <ac:spMk id="69" creationId="{47AE4B7C-E176-4750-9EEF-EC3DF226C652}"/>
          </ac:spMkLst>
        </pc:spChg>
        <pc:spChg chg="add mod">
          <ac:chgData name="Nora Refsum Bakken" userId="9e07ed64-d75b-4d85-859f-e85cf577e618" providerId="ADAL" clId="{CE37D211-AE3D-4CF1-9F49-819DA56511BC}" dt="2021-10-21T21:31:19.953" v="2943" actId="1076"/>
          <ac:spMkLst>
            <pc:docMk/>
            <pc:sldMk cId="2853351665" sldId="353"/>
            <ac:spMk id="70" creationId="{76A85633-60C2-40DE-8DB2-1EBEB2B1B9C1}"/>
          </ac:spMkLst>
        </pc:spChg>
        <pc:spChg chg="add mod">
          <ac:chgData name="Nora Refsum Bakken" userId="9e07ed64-d75b-4d85-859f-e85cf577e618" providerId="ADAL" clId="{CE37D211-AE3D-4CF1-9F49-819DA56511BC}" dt="2021-10-21T21:18:49.829" v="2735"/>
          <ac:spMkLst>
            <pc:docMk/>
            <pc:sldMk cId="2853351665" sldId="353"/>
            <ac:spMk id="75" creationId="{C0F47EF1-24B3-468A-9C78-CD6E5B0BD8E2}"/>
          </ac:spMkLst>
        </pc:spChg>
        <pc:spChg chg="add mod">
          <ac:chgData name="Nora Refsum Bakken" userId="9e07ed64-d75b-4d85-859f-e85cf577e618" providerId="ADAL" clId="{CE37D211-AE3D-4CF1-9F49-819DA56511BC}" dt="2021-10-21T21:20:03.636" v="2762" actId="1076"/>
          <ac:spMkLst>
            <pc:docMk/>
            <pc:sldMk cId="2853351665" sldId="353"/>
            <ac:spMk id="76" creationId="{4125A950-4AEF-4C31-BBAC-C5BAE94AE262}"/>
          </ac:spMkLst>
        </pc:spChg>
        <pc:spChg chg="add mod">
          <ac:chgData name="Nora Refsum Bakken" userId="9e07ed64-d75b-4d85-859f-e85cf577e618" providerId="ADAL" clId="{CE37D211-AE3D-4CF1-9F49-819DA56511BC}" dt="2021-10-21T21:20:06.789" v="2763" actId="14100"/>
          <ac:spMkLst>
            <pc:docMk/>
            <pc:sldMk cId="2853351665" sldId="353"/>
            <ac:spMk id="77" creationId="{432AF237-18D6-492B-8B94-8057BD8395A7}"/>
          </ac:spMkLst>
        </pc:spChg>
        <pc:spChg chg="add mod">
          <ac:chgData name="Nora Refsum Bakken" userId="9e07ed64-d75b-4d85-859f-e85cf577e618" providerId="ADAL" clId="{CE37D211-AE3D-4CF1-9F49-819DA56511BC}" dt="2021-10-21T21:37:05.008" v="3190" actId="1076"/>
          <ac:spMkLst>
            <pc:docMk/>
            <pc:sldMk cId="2853351665" sldId="353"/>
            <ac:spMk id="78" creationId="{4CC70796-41B1-4BCF-BB25-361DFDDA522D}"/>
          </ac:spMkLst>
        </pc:spChg>
        <pc:spChg chg="add mod">
          <ac:chgData name="Nora Refsum Bakken" userId="9e07ed64-d75b-4d85-859f-e85cf577e618" providerId="ADAL" clId="{CE37D211-AE3D-4CF1-9F49-819DA56511BC}" dt="2021-10-21T21:32:03.043" v="2954"/>
          <ac:spMkLst>
            <pc:docMk/>
            <pc:sldMk cId="2853351665" sldId="353"/>
            <ac:spMk id="79" creationId="{99DA0C3A-94F0-4DBE-A7ED-7FC361CA9AC8}"/>
          </ac:spMkLst>
        </pc:spChg>
        <pc:picChg chg="del">
          <ac:chgData name="Nora Refsum Bakken" userId="9e07ed64-d75b-4d85-859f-e85cf577e618" providerId="ADAL" clId="{CE37D211-AE3D-4CF1-9F49-819DA56511BC}" dt="2021-10-21T20:02:27.928" v="1211" actId="478"/>
          <ac:picMkLst>
            <pc:docMk/>
            <pc:sldMk cId="2853351665" sldId="353"/>
            <ac:picMk id="7" creationId="{48520377-A543-4989-8B60-C94081AA65BD}"/>
          </ac:picMkLst>
        </pc:picChg>
        <pc:picChg chg="mod">
          <ac:chgData name="Nora Refsum Bakken" userId="9e07ed64-d75b-4d85-859f-e85cf577e618" providerId="ADAL" clId="{CE37D211-AE3D-4CF1-9F49-819DA56511BC}" dt="2021-10-21T21:05:33.747" v="2529" actId="1076"/>
          <ac:picMkLst>
            <pc:docMk/>
            <pc:sldMk cId="2853351665" sldId="353"/>
            <ac:picMk id="8" creationId="{87735448-7A69-4534-9C24-135BBBCE0C7D}"/>
          </ac:picMkLst>
        </pc:picChg>
        <pc:picChg chg="mod">
          <ac:chgData name="Nora Refsum Bakken" userId="9e07ed64-d75b-4d85-859f-e85cf577e618" providerId="ADAL" clId="{CE37D211-AE3D-4CF1-9F49-819DA56511BC}" dt="2021-10-21T20:03:28.625" v="1224" actId="1076"/>
          <ac:picMkLst>
            <pc:docMk/>
            <pc:sldMk cId="2853351665" sldId="353"/>
            <ac:picMk id="14" creationId="{C5AE6222-1735-44D8-934B-6F84AE101186}"/>
          </ac:picMkLst>
        </pc:picChg>
        <pc:picChg chg="mod">
          <ac:chgData name="Nora Refsum Bakken" userId="9e07ed64-d75b-4d85-859f-e85cf577e618" providerId="ADAL" clId="{CE37D211-AE3D-4CF1-9F49-819DA56511BC}" dt="2021-10-21T21:06:16.118" v="2542" actId="1076"/>
          <ac:picMkLst>
            <pc:docMk/>
            <pc:sldMk cId="2853351665" sldId="353"/>
            <ac:picMk id="16" creationId="{2E167F1F-E148-45C4-B3AE-6A97622F2BD8}"/>
          </ac:picMkLst>
        </pc:picChg>
        <pc:picChg chg="mod">
          <ac:chgData name="Nora Refsum Bakken" userId="9e07ed64-d75b-4d85-859f-e85cf577e618" providerId="ADAL" clId="{CE37D211-AE3D-4CF1-9F49-819DA56511BC}" dt="2021-10-21T21:07:20.293" v="2551" actId="1076"/>
          <ac:picMkLst>
            <pc:docMk/>
            <pc:sldMk cId="2853351665" sldId="353"/>
            <ac:picMk id="18" creationId="{EC589A7C-5BB4-400E-86D3-C08DA3517DC5}"/>
          </ac:picMkLst>
        </pc:picChg>
        <pc:picChg chg="mod">
          <ac:chgData name="Nora Refsum Bakken" userId="9e07ed64-d75b-4d85-859f-e85cf577e618" providerId="ADAL" clId="{CE37D211-AE3D-4CF1-9F49-819DA56511BC}" dt="2021-10-21T20:05:17.917" v="1267" actId="1076"/>
          <ac:picMkLst>
            <pc:docMk/>
            <pc:sldMk cId="2853351665" sldId="353"/>
            <ac:picMk id="24" creationId="{05C8A1E5-7B94-47B7-9234-3FB4659C6E97}"/>
          </ac:picMkLst>
        </pc:picChg>
        <pc:picChg chg="mod">
          <ac:chgData name="Nora Refsum Bakken" userId="9e07ed64-d75b-4d85-859f-e85cf577e618" providerId="ADAL" clId="{CE37D211-AE3D-4CF1-9F49-819DA56511BC}" dt="2021-10-21T20:04:49.067" v="1258" actId="1076"/>
          <ac:picMkLst>
            <pc:docMk/>
            <pc:sldMk cId="2853351665" sldId="353"/>
            <ac:picMk id="25" creationId="{E5F30628-B44F-464C-81EC-84D5821D1CD5}"/>
          </ac:picMkLst>
        </pc:picChg>
        <pc:picChg chg="mod">
          <ac:chgData name="Nora Refsum Bakken" userId="9e07ed64-d75b-4d85-859f-e85cf577e618" providerId="ADAL" clId="{CE37D211-AE3D-4CF1-9F49-819DA56511BC}" dt="2021-10-21T21:31:14.575" v="2942" actId="1076"/>
          <ac:picMkLst>
            <pc:docMk/>
            <pc:sldMk cId="2853351665" sldId="353"/>
            <ac:picMk id="27" creationId="{7D93F57E-6251-495C-A19B-44CC04099E85}"/>
          </ac:picMkLst>
        </pc:picChg>
        <pc:picChg chg="del">
          <ac:chgData name="Nora Refsum Bakken" userId="9e07ed64-d75b-4d85-859f-e85cf577e618" providerId="ADAL" clId="{CE37D211-AE3D-4CF1-9F49-819DA56511BC}" dt="2021-10-21T19:59:19.199" v="1165" actId="478"/>
          <ac:picMkLst>
            <pc:docMk/>
            <pc:sldMk cId="2853351665" sldId="353"/>
            <ac:picMk id="41" creationId="{4BF85E54-EEED-495B-81E8-124930A1C886}"/>
          </ac:picMkLst>
        </pc:picChg>
        <pc:picChg chg="add mod">
          <ac:chgData name="Nora Refsum Bakken" userId="9e07ed64-d75b-4d85-859f-e85cf577e618" providerId="ADAL" clId="{CE37D211-AE3D-4CF1-9F49-819DA56511BC}" dt="2021-10-21T20:02:44.210" v="1215" actId="1076"/>
          <ac:picMkLst>
            <pc:docMk/>
            <pc:sldMk cId="2853351665" sldId="353"/>
            <ac:picMk id="48" creationId="{9852740F-F0C3-4C19-858B-C1C1C547F07C}"/>
          </ac:picMkLst>
        </pc:picChg>
        <pc:picChg chg="del">
          <ac:chgData name="Nora Refsum Bakken" userId="9e07ed64-d75b-4d85-859f-e85cf577e618" providerId="ADAL" clId="{CE37D211-AE3D-4CF1-9F49-819DA56511BC}" dt="2021-10-21T19:59:24.177" v="1167" actId="478"/>
          <ac:picMkLst>
            <pc:docMk/>
            <pc:sldMk cId="2853351665" sldId="353"/>
            <ac:picMk id="49" creationId="{B8312FD4-A3BF-4054-9A98-E2F027DC95EF}"/>
          </ac:picMkLst>
        </pc:picChg>
        <pc:picChg chg="add mod">
          <ac:chgData name="Nora Refsum Bakken" userId="9e07ed64-d75b-4d85-859f-e85cf577e618" providerId="ADAL" clId="{CE37D211-AE3D-4CF1-9F49-819DA56511BC}" dt="2021-10-21T20:10:45.254" v="1361" actId="1076"/>
          <ac:picMkLst>
            <pc:docMk/>
            <pc:sldMk cId="2853351665" sldId="353"/>
            <ac:picMk id="63" creationId="{693C1BD2-BD1E-44A6-AF59-A4770B409FCB}"/>
          </ac:picMkLst>
        </pc:picChg>
        <pc:picChg chg="add mod">
          <ac:chgData name="Nora Refsum Bakken" userId="9e07ed64-d75b-4d85-859f-e85cf577e618" providerId="ADAL" clId="{CE37D211-AE3D-4CF1-9F49-819DA56511BC}" dt="2021-10-21T21:05:54.644" v="2534" actId="1076"/>
          <ac:picMkLst>
            <pc:docMk/>
            <pc:sldMk cId="2853351665" sldId="353"/>
            <ac:picMk id="64" creationId="{392220FE-4367-4B8D-AB95-21C134900D1A}"/>
          </ac:picMkLst>
        </pc:picChg>
        <pc:picChg chg="add del mod">
          <ac:chgData name="Nora Refsum Bakken" userId="9e07ed64-d75b-4d85-859f-e85cf577e618" providerId="ADAL" clId="{CE37D211-AE3D-4CF1-9F49-819DA56511BC}" dt="2021-10-21T21:06:02.684" v="2536"/>
          <ac:picMkLst>
            <pc:docMk/>
            <pc:sldMk cId="2853351665" sldId="353"/>
            <ac:picMk id="65" creationId="{F9621FB6-083C-40EF-BA45-791CA224BBC5}"/>
          </ac:picMkLst>
        </pc:picChg>
        <pc:picChg chg="add mod">
          <ac:chgData name="Nora Refsum Bakken" userId="9e07ed64-d75b-4d85-859f-e85cf577e618" providerId="ADAL" clId="{CE37D211-AE3D-4CF1-9F49-819DA56511BC}" dt="2021-10-21T21:16:20.687" v="2696" actId="1076"/>
          <ac:picMkLst>
            <pc:docMk/>
            <pc:sldMk cId="2853351665" sldId="353"/>
            <ac:picMk id="71" creationId="{7B3B04ED-54F2-48C6-9EA1-02079CBD85A8}"/>
          </ac:picMkLst>
        </pc:picChg>
        <pc:picChg chg="add mod">
          <ac:chgData name="Nora Refsum Bakken" userId="9e07ed64-d75b-4d85-859f-e85cf577e618" providerId="ADAL" clId="{CE37D211-AE3D-4CF1-9F49-819DA56511BC}" dt="2021-10-21T21:17:21.975" v="2703" actId="1076"/>
          <ac:picMkLst>
            <pc:docMk/>
            <pc:sldMk cId="2853351665" sldId="353"/>
            <ac:picMk id="72" creationId="{95B475D0-2964-4A5F-B011-FACB99AE28A9}"/>
          </ac:picMkLst>
        </pc:picChg>
        <pc:picChg chg="add mod">
          <ac:chgData name="Nora Refsum Bakken" userId="9e07ed64-d75b-4d85-859f-e85cf577e618" providerId="ADAL" clId="{CE37D211-AE3D-4CF1-9F49-819DA56511BC}" dt="2021-10-21T21:17:20.302" v="2702" actId="1076"/>
          <ac:picMkLst>
            <pc:docMk/>
            <pc:sldMk cId="2853351665" sldId="353"/>
            <ac:picMk id="73" creationId="{7FF96864-FB8E-4118-A8F4-5FD9D9C82BC1}"/>
          </ac:picMkLst>
        </pc:picChg>
        <pc:picChg chg="add del mod">
          <ac:chgData name="Nora Refsum Bakken" userId="9e07ed64-d75b-4d85-859f-e85cf577e618" providerId="ADAL" clId="{CE37D211-AE3D-4CF1-9F49-819DA56511BC}" dt="2021-10-21T21:17:38.769" v="2708"/>
          <ac:picMkLst>
            <pc:docMk/>
            <pc:sldMk cId="2853351665" sldId="353"/>
            <ac:picMk id="74" creationId="{4EBC09FA-0E30-4BCA-A652-BE4B35B2BD1F}"/>
          </ac:picMkLst>
        </pc:picChg>
        <pc:picChg chg="add mod">
          <ac:chgData name="Nora Refsum Bakken" userId="9e07ed64-d75b-4d85-859f-e85cf577e618" providerId="ADAL" clId="{CE37D211-AE3D-4CF1-9F49-819DA56511BC}" dt="2021-10-21T21:31:44.018" v="2953" actId="1076"/>
          <ac:picMkLst>
            <pc:docMk/>
            <pc:sldMk cId="2853351665" sldId="353"/>
            <ac:picMk id="80" creationId="{0FAD5DDC-B838-40F7-9B7E-7F058B43A03B}"/>
          </ac:picMkLst>
        </pc:picChg>
      </pc:sldChg>
      <pc:sldChg chg="new del">
        <pc:chgData name="Nora Refsum Bakken" userId="9e07ed64-d75b-4d85-859f-e85cf577e618" providerId="ADAL" clId="{CE37D211-AE3D-4CF1-9F49-819DA56511BC}" dt="2021-10-21T20:14:58.029" v="1467" actId="2696"/>
        <pc:sldMkLst>
          <pc:docMk/>
          <pc:sldMk cId="1981879967" sldId="354"/>
        </pc:sldMkLst>
      </pc:sldChg>
      <pc:sldChg chg="addSp delSp modSp new mod ord">
        <pc:chgData name="Nora Refsum Bakken" userId="9e07ed64-d75b-4d85-859f-e85cf577e618" providerId="ADAL" clId="{CE37D211-AE3D-4CF1-9F49-819DA56511BC}" dt="2021-10-21T20:24:30.418" v="1734" actId="20577"/>
        <pc:sldMkLst>
          <pc:docMk/>
          <pc:sldMk cId="2425543569" sldId="354"/>
        </pc:sldMkLst>
        <pc:spChg chg="mod">
          <ac:chgData name="Nora Refsum Bakken" userId="9e07ed64-d75b-4d85-859f-e85cf577e618" providerId="ADAL" clId="{CE37D211-AE3D-4CF1-9F49-819DA56511BC}" dt="2021-10-21T20:16:07.562" v="1494" actId="20577"/>
          <ac:spMkLst>
            <pc:docMk/>
            <pc:sldMk cId="2425543569" sldId="354"/>
            <ac:spMk id="2" creationId="{1F8805CA-87D4-42CA-A088-F54EE4D375C4}"/>
          </ac:spMkLst>
        </pc:spChg>
        <pc:spChg chg="del">
          <ac:chgData name="Nora Refsum Bakken" userId="9e07ed64-d75b-4d85-859f-e85cf577e618" providerId="ADAL" clId="{CE37D211-AE3D-4CF1-9F49-819DA56511BC}" dt="2021-10-21T20:16:14.997" v="1495" actId="478"/>
          <ac:spMkLst>
            <pc:docMk/>
            <pc:sldMk cId="2425543569" sldId="354"/>
            <ac:spMk id="3" creationId="{F0ABB7B8-5525-415B-81F1-B3CEBFEBA899}"/>
          </ac:spMkLst>
        </pc:spChg>
        <pc:spChg chg="add mod">
          <ac:chgData name="Nora Refsum Bakken" userId="9e07ed64-d75b-4d85-859f-e85cf577e618" providerId="ADAL" clId="{CE37D211-AE3D-4CF1-9F49-819DA56511BC}" dt="2021-10-21T20:24:30.418" v="1734" actId="20577"/>
          <ac:spMkLst>
            <pc:docMk/>
            <pc:sldMk cId="2425543569" sldId="354"/>
            <ac:spMk id="5" creationId="{E1270689-D238-400A-8A01-90DABD66DBAB}"/>
          </ac:spMkLst>
        </pc:spChg>
      </pc:sldChg>
      <pc:sldChg chg="addSp delSp modSp new mod">
        <pc:chgData name="Nora Refsum Bakken" userId="9e07ed64-d75b-4d85-859f-e85cf577e618" providerId="ADAL" clId="{CE37D211-AE3D-4CF1-9F49-819DA56511BC}" dt="2021-10-21T20:30:19.533" v="1819" actId="14"/>
        <pc:sldMkLst>
          <pc:docMk/>
          <pc:sldMk cId="434822248" sldId="355"/>
        </pc:sldMkLst>
        <pc:spChg chg="mod">
          <ac:chgData name="Nora Refsum Bakken" userId="9e07ed64-d75b-4d85-859f-e85cf577e618" providerId="ADAL" clId="{CE37D211-AE3D-4CF1-9F49-819DA56511BC}" dt="2021-10-21T20:26:40.702" v="1768" actId="20577"/>
          <ac:spMkLst>
            <pc:docMk/>
            <pc:sldMk cId="434822248" sldId="355"/>
            <ac:spMk id="2" creationId="{E529A04D-5F93-43E7-8A78-FE93A873590C}"/>
          </ac:spMkLst>
        </pc:spChg>
        <pc:spChg chg="del">
          <ac:chgData name="Nora Refsum Bakken" userId="9e07ed64-d75b-4d85-859f-e85cf577e618" providerId="ADAL" clId="{CE37D211-AE3D-4CF1-9F49-819DA56511BC}" dt="2021-10-21T20:26:46.178" v="1769" actId="478"/>
          <ac:spMkLst>
            <pc:docMk/>
            <pc:sldMk cId="434822248" sldId="355"/>
            <ac:spMk id="3" creationId="{9FA7ABE7-B5FE-4CFF-8441-7975F239BC75}"/>
          </ac:spMkLst>
        </pc:spChg>
        <pc:spChg chg="add mod">
          <ac:chgData name="Nora Refsum Bakken" userId="9e07ed64-d75b-4d85-859f-e85cf577e618" providerId="ADAL" clId="{CE37D211-AE3D-4CF1-9F49-819DA56511BC}" dt="2021-10-21T20:30:19.533" v="1819" actId="14"/>
          <ac:spMkLst>
            <pc:docMk/>
            <pc:sldMk cId="434822248" sldId="355"/>
            <ac:spMk id="5" creationId="{0FCCF2F7-311D-4308-BEC2-9613C545C17B}"/>
          </ac:spMkLst>
        </pc:spChg>
      </pc:sldChg>
      <pc:sldChg chg="addSp delSp modSp new mod">
        <pc:chgData name="Nora Refsum Bakken" userId="9e07ed64-d75b-4d85-859f-e85cf577e618" providerId="ADAL" clId="{CE37D211-AE3D-4CF1-9F49-819DA56511BC}" dt="2021-10-21T20:53:31.664" v="2461" actId="1076"/>
        <pc:sldMkLst>
          <pc:docMk/>
          <pc:sldMk cId="1300948297" sldId="356"/>
        </pc:sldMkLst>
        <pc:spChg chg="mod">
          <ac:chgData name="Nora Refsum Bakken" userId="9e07ed64-d75b-4d85-859f-e85cf577e618" providerId="ADAL" clId="{CE37D211-AE3D-4CF1-9F49-819DA56511BC}" dt="2021-10-21T20:30:52.027" v="1861" actId="20577"/>
          <ac:spMkLst>
            <pc:docMk/>
            <pc:sldMk cId="1300948297" sldId="356"/>
            <ac:spMk id="2" creationId="{311F2405-3D26-4E5C-81B8-5C6671F03938}"/>
          </ac:spMkLst>
        </pc:spChg>
        <pc:spChg chg="del">
          <ac:chgData name="Nora Refsum Bakken" userId="9e07ed64-d75b-4d85-859f-e85cf577e618" providerId="ADAL" clId="{CE37D211-AE3D-4CF1-9F49-819DA56511BC}" dt="2021-10-21T20:30:57.532" v="1862" actId="478"/>
          <ac:spMkLst>
            <pc:docMk/>
            <pc:sldMk cId="1300948297" sldId="356"/>
            <ac:spMk id="3" creationId="{CA5C514B-32FD-418D-B010-BBDD124D6D0D}"/>
          </ac:spMkLst>
        </pc:spChg>
        <pc:spChg chg="add del mod">
          <ac:chgData name="Nora Refsum Bakken" userId="9e07ed64-d75b-4d85-859f-e85cf577e618" providerId="ADAL" clId="{CE37D211-AE3D-4CF1-9F49-819DA56511BC}" dt="2021-10-21T20:50:37.753" v="2437" actId="1076"/>
          <ac:spMkLst>
            <pc:docMk/>
            <pc:sldMk cId="1300948297" sldId="356"/>
            <ac:spMk id="5" creationId="{2EE1BC9A-1058-47F8-961A-E84FCEECCA1C}"/>
          </ac:spMkLst>
        </pc:spChg>
        <pc:spChg chg="add del">
          <ac:chgData name="Nora Refsum Bakken" userId="9e07ed64-d75b-4d85-859f-e85cf577e618" providerId="ADAL" clId="{CE37D211-AE3D-4CF1-9F49-819DA56511BC}" dt="2021-10-21T20:36:21.404" v="2056"/>
          <ac:spMkLst>
            <pc:docMk/>
            <pc:sldMk cId="1300948297" sldId="356"/>
            <ac:spMk id="6" creationId="{2F92C364-02F9-48E8-9913-3F07385AB0A4}"/>
          </ac:spMkLst>
        </pc:spChg>
        <pc:spChg chg="add del">
          <ac:chgData name="Nora Refsum Bakken" userId="9e07ed64-d75b-4d85-859f-e85cf577e618" providerId="ADAL" clId="{CE37D211-AE3D-4CF1-9F49-819DA56511BC}" dt="2021-10-21T20:38:43.893" v="2157" actId="478"/>
          <ac:spMkLst>
            <pc:docMk/>
            <pc:sldMk cId="1300948297" sldId="356"/>
            <ac:spMk id="7" creationId="{E1A2A1CC-C144-495D-93E9-2112F22AC0A9}"/>
          </ac:spMkLst>
        </pc:spChg>
        <pc:spChg chg="add del mod">
          <ac:chgData name="Nora Refsum Bakken" userId="9e07ed64-d75b-4d85-859f-e85cf577e618" providerId="ADAL" clId="{CE37D211-AE3D-4CF1-9F49-819DA56511BC}" dt="2021-10-21T20:43:53.974" v="2433" actId="478"/>
          <ac:spMkLst>
            <pc:docMk/>
            <pc:sldMk cId="1300948297" sldId="356"/>
            <ac:spMk id="8" creationId="{A91A5F09-B7E8-4503-8DD8-87A6C0D59435}"/>
          </ac:spMkLst>
        </pc:spChg>
        <pc:spChg chg="add mod">
          <ac:chgData name="Nora Refsum Bakken" userId="9e07ed64-d75b-4d85-859f-e85cf577e618" providerId="ADAL" clId="{CE37D211-AE3D-4CF1-9F49-819DA56511BC}" dt="2021-10-21T20:53:31.664" v="2461" actId="1076"/>
          <ac:spMkLst>
            <pc:docMk/>
            <pc:sldMk cId="1300948297" sldId="356"/>
            <ac:spMk id="9" creationId="{20BEEF77-AFBE-4F52-A2B5-5A074A7C2747}"/>
          </ac:spMkLst>
        </pc:spChg>
      </pc:sldChg>
      <pc:sldMasterChg chg="delSldLayout">
        <pc:chgData name="Nora Refsum Bakken" userId="9e07ed64-d75b-4d85-859f-e85cf577e618" providerId="ADAL" clId="{CE37D211-AE3D-4CF1-9F49-819DA56511BC}" dt="2021-10-21T19:57:35.829" v="1149" actId="2696"/>
        <pc:sldMasterMkLst>
          <pc:docMk/>
          <pc:sldMasterMk cId="3465392807" sldId="2147483648"/>
        </pc:sldMasterMkLst>
        <pc:sldLayoutChg chg="del">
          <pc:chgData name="Nora Refsum Bakken" userId="9e07ed64-d75b-4d85-859f-e85cf577e618" providerId="ADAL" clId="{CE37D211-AE3D-4CF1-9F49-819DA56511BC}" dt="2021-10-21T19:57:35.829" v="1149" actId="2696"/>
          <pc:sldLayoutMkLst>
            <pc:docMk/>
            <pc:sldMasterMk cId="3465392807" sldId="2147483648"/>
            <pc:sldLayoutMk cId="935527650" sldId="214748366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762E3-1C07-B144-9F6C-132684304B81}" type="datetimeFigureOut">
              <a:rPr lang="en-NO" smtClean="0"/>
              <a:t>10/21/2021</a:t>
            </a:fld>
            <a:endParaRPr lang="en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399D7-DF4C-114C-BB3E-2034F350F4A8}" type="slidenum">
              <a:rPr lang="en-NO" smtClean="0"/>
              <a:t>‹#›</a:t>
            </a:fld>
            <a:endParaRPr lang="en-NO"/>
          </a:p>
        </p:txBody>
      </p:sp>
    </p:spTree>
    <p:extLst>
      <p:ext uri="{BB962C8B-B14F-4D97-AF65-F5344CB8AC3E}">
        <p14:creationId xmlns:p14="http://schemas.microsoft.com/office/powerpoint/2010/main" val="3330709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nounproject.com/andrew.mckinley" TargetMode="External"/><Relationship Id="rId7" Type="http://schemas.openxmlformats.org/officeDocument/2006/relationships/hyperlink" Target="https://thenounproject.com/corpusdelicti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thenounproject.com/chatsudastock" TargetMode="External"/><Relationship Id="rId5" Type="http://schemas.openxmlformats.org/officeDocument/2006/relationships/hyperlink" Target="https://thenounproject.com/vectorstall" TargetMode="External"/><Relationship Id="rId4" Type="http://schemas.openxmlformats.org/officeDocument/2006/relationships/hyperlink" Target="https://thenounproject.com/yuluck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Pregnant</a:t>
            </a:r>
          </a:p>
          <a:p>
            <a:pPr marL="171450" indent="-171450">
              <a:buFontTx/>
              <a:buChar char="-"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By </a:t>
            </a:r>
            <a:r>
              <a:rPr lang="en-GB" b="0" i="0" u="none" strike="noStrike" dirty="0">
                <a:solidFill>
                  <a:srgbClr val="6D6D6D"/>
                </a:solidFill>
                <a:effectLst/>
                <a:latin typeface="Medium-65"/>
                <a:hlinkClick r:id="rId3"/>
              </a:rPr>
              <a:t>Andrew McKinley</a:t>
            </a: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, CA </a:t>
            </a:r>
          </a:p>
          <a:p>
            <a:pPr marL="0" indent="0">
              <a:buFontTx/>
              <a:buNone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Questionnaire</a:t>
            </a:r>
          </a:p>
          <a:p>
            <a:pPr marL="171450" indent="-171450">
              <a:buFontTx/>
              <a:buChar char="-"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By </a:t>
            </a:r>
            <a:r>
              <a:rPr lang="en-GB" b="0" i="0" u="none" strike="noStrike" dirty="0">
                <a:solidFill>
                  <a:srgbClr val="6D6D6D"/>
                </a:solidFill>
                <a:effectLst/>
                <a:latin typeface="Medium-65"/>
                <a:hlinkClick r:id="rId4"/>
              </a:rPr>
              <a:t>Yu luck</a:t>
            </a: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, KR </a:t>
            </a:r>
          </a:p>
          <a:p>
            <a:pPr marL="0" indent="0">
              <a:buFontTx/>
              <a:buNone/>
            </a:pPr>
            <a:r>
              <a:rPr lang="en-GB" dirty="0"/>
              <a:t>Baby</a:t>
            </a:r>
          </a:p>
          <a:p>
            <a:pPr marL="171450" indent="-171450">
              <a:buFontTx/>
              <a:buChar char="-"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By </a:t>
            </a:r>
            <a:r>
              <a:rPr lang="en-GB" b="0" i="0" u="none" strike="noStrike" dirty="0" err="1">
                <a:solidFill>
                  <a:srgbClr val="6D6D6D"/>
                </a:solidFill>
                <a:effectLst/>
                <a:latin typeface="Medium-65"/>
                <a:hlinkClick r:id="rId5"/>
              </a:rPr>
              <a:t>Vectorstall</a:t>
            </a: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, PK </a:t>
            </a:r>
          </a:p>
          <a:p>
            <a:pPr marL="0" indent="0">
              <a:buFontTx/>
              <a:buNone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Child</a:t>
            </a:r>
          </a:p>
          <a:p>
            <a:pPr marL="171450" indent="-171450">
              <a:buFontTx/>
              <a:buChar char="-"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By </a:t>
            </a:r>
            <a:r>
              <a:rPr lang="en-GB" b="0" i="0" u="none" strike="noStrike" dirty="0" err="1">
                <a:solidFill>
                  <a:srgbClr val="6D6D6D"/>
                </a:solidFill>
                <a:effectLst/>
                <a:latin typeface="Medium-65"/>
                <a:hlinkClick r:id="rId6"/>
              </a:rPr>
              <a:t>Musmellow</a:t>
            </a: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 </a:t>
            </a:r>
          </a:p>
          <a:p>
            <a:pPr marL="0" indent="0">
              <a:buFontTx/>
              <a:buNone/>
            </a:pPr>
            <a:r>
              <a:rPr lang="en-GB" dirty="0"/>
              <a:t>School child</a:t>
            </a:r>
          </a:p>
          <a:p>
            <a:pPr marL="171450" indent="-171450">
              <a:buFontTx/>
              <a:buChar char="-"/>
            </a:pP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By </a:t>
            </a:r>
            <a:r>
              <a:rPr lang="en-GB" b="0" i="0" u="none" strike="noStrike" dirty="0">
                <a:solidFill>
                  <a:srgbClr val="6D6D6D"/>
                </a:solidFill>
                <a:effectLst/>
                <a:latin typeface="Medium-65"/>
                <a:hlinkClick r:id="rId7"/>
              </a:rPr>
              <a:t>corpus delicti</a:t>
            </a:r>
            <a:r>
              <a:rPr lang="en-GB" b="0" i="0" dirty="0">
                <a:solidFill>
                  <a:srgbClr val="6D6D6D"/>
                </a:solidFill>
                <a:effectLst/>
                <a:latin typeface="Medium-65"/>
              </a:rPr>
              <a:t>, GR </a:t>
            </a:r>
          </a:p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Plassholder for dato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A114D37-45D4-2745-B314-3FFB341A923C}" type="datetime1">
              <a:rPr lang="en-GB" smtClean="0"/>
              <a:pPr/>
              <a:t>21/10/2021</a:t>
            </a:fld>
            <a:endParaRPr lang="en-GB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7747EF-E64D-7848-A5FE-D6E885B48FC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96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svg"/><Relationship Id="rId7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11" Type="http://schemas.openxmlformats.org/officeDocument/2006/relationships/image" Target="../media/image18.sv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A2B0CA07-91CC-F247-9736-090EE2583A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0" t="28101" r="6709" b="27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45FD8A3-F7C7-D34A-9C58-85E245CBA625}"/>
              </a:ext>
            </a:extLst>
          </p:cNvPr>
          <p:cNvSpPr/>
          <p:nvPr userDrawn="1"/>
        </p:nvSpPr>
        <p:spPr>
          <a:xfrm>
            <a:off x="3501188" y="349162"/>
            <a:ext cx="8425011" cy="6321600"/>
          </a:xfrm>
          <a:prstGeom prst="rect">
            <a:avLst/>
          </a:prstGeom>
          <a:solidFill>
            <a:srgbClr val="592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46C7F5-7E3D-EE43-9B30-8701A97113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14774" y="2032000"/>
            <a:ext cx="7096663" cy="14779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Add your title here</a:t>
            </a:r>
            <a:endParaRPr lang="en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C3C4E-9928-6D47-96BC-0FE7C57006D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14774" y="3602038"/>
            <a:ext cx="7096663" cy="8444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8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Add a subtitle here</a:t>
            </a:r>
            <a:endParaRPr lang="en-NO" dirty="0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2A9A9DD-0DAE-744F-BF96-52F0B005E9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14774" y="808646"/>
            <a:ext cx="1341013" cy="341454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1C40463-08DD-7D40-BC66-E4E4456DBEA6}"/>
              </a:ext>
            </a:extLst>
          </p:cNvPr>
          <p:cNvCxnSpPr>
            <a:cxnSpLocks/>
          </p:cNvCxnSpPr>
          <p:nvPr userDrawn="1"/>
        </p:nvCxnSpPr>
        <p:spPr>
          <a:xfrm>
            <a:off x="8247601" y="4939031"/>
            <a:ext cx="72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A15A2A6-6BFC-2445-BC67-1F95D147C4C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169019" y="5149170"/>
            <a:ext cx="2844000" cy="406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Name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793D7D8B-23CE-C044-92B9-FD1A1ACE8E5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169019" y="5766108"/>
            <a:ext cx="2844000" cy="406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Role / Position</a:t>
            </a:r>
          </a:p>
        </p:txBody>
      </p:sp>
    </p:spTree>
    <p:extLst>
      <p:ext uri="{BB962C8B-B14F-4D97-AF65-F5344CB8AC3E}">
        <p14:creationId xmlns:p14="http://schemas.microsoft.com/office/powerpoint/2010/main" val="1456223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Blue)">
    <p:bg>
      <p:bgPr>
        <a:solidFill>
          <a:srgbClr val="0081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60DA6BE-739C-1746-91EF-B575FF760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FD3B433-907F-B84A-BED2-BF0670DA177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A7EB3E5-A2BE-D240-822D-2051602D6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5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Green)">
    <p:bg>
      <p:bgPr>
        <a:solidFill>
          <a:srgbClr val="21A6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D6CFB70-DEEF-6C40-BE23-47B46ED811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A829FB1-5F2C-064F-A601-72638E0201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EB10B15-1284-5D45-B731-FCAC2C899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420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Yellow)">
    <p:bg>
      <p:bgPr>
        <a:solidFill>
          <a:srgbClr val="D3D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2F4F390-713F-3F46-8FE5-27AF4FFC51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9D1E16F-6FFC-9F41-B192-FE4C1436B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3F4A119-FE92-C74C-8D7D-C7A3E5A9EB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3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Dark Grey)">
    <p:bg>
      <p:bgPr>
        <a:solidFill>
          <a:srgbClr val="384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A87AA8C-1EDF-434E-94D0-A60283856B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0AF4FD5-9A64-B64F-A906-30EF56BE306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F1FEFD2-8FEF-F640-87B9-7BEFC2CA96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73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quote (Purple)">
    <p:bg>
      <p:bgPr>
        <a:solidFill>
          <a:srgbClr val="5C24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9F6CE8B-A5E4-5A42-83D0-E508BB6EA0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6000" y="1498600"/>
            <a:ext cx="10800000" cy="3120694"/>
          </a:xfrm>
          <a:prstGeom prst="rect">
            <a:avLst/>
          </a:prstGeo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3200" i="1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”Blockquote”</a:t>
            </a:r>
            <a:endParaRPr lang="en-NO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92B9BA-C796-1B49-84A7-CE2A5CAE6374}"/>
              </a:ext>
            </a:extLst>
          </p:cNvPr>
          <p:cNvCxnSpPr>
            <a:cxnSpLocks/>
          </p:cNvCxnSpPr>
          <p:nvPr userDrawn="1"/>
        </p:nvCxnSpPr>
        <p:spPr>
          <a:xfrm>
            <a:off x="696000" y="4895280"/>
            <a:ext cx="72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E8C6BF-9662-E845-ABAD-3708E4DA450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96000" y="5171267"/>
            <a:ext cx="10800000" cy="7200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600" b="1" i="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NO" dirty="0"/>
              <a:t>Source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CAD498D-002B-A743-9A80-F013740DC7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91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quote (Midnight)">
    <p:bg>
      <p:bgPr>
        <a:solidFill>
          <a:srgbClr val="2A2A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9F6CE8B-A5E4-5A42-83D0-E508BB6EA0A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6000" y="1498600"/>
            <a:ext cx="10800000" cy="3120694"/>
          </a:xfrm>
          <a:prstGeom prst="rect">
            <a:avLst/>
          </a:prstGeo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3200" i="1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"The data may not contain the answer. The combination of some data and an aching desire for an answer does not ensure that a reasonable answer can be extracted from a given body of data"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92B9BA-C796-1B49-84A7-CE2A5CAE6374}"/>
              </a:ext>
            </a:extLst>
          </p:cNvPr>
          <p:cNvCxnSpPr>
            <a:cxnSpLocks/>
          </p:cNvCxnSpPr>
          <p:nvPr userDrawn="1"/>
        </p:nvCxnSpPr>
        <p:spPr>
          <a:xfrm>
            <a:off x="696000" y="4895280"/>
            <a:ext cx="72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E8C6BF-9662-E845-ABAD-3708E4DA450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96000" y="5171267"/>
            <a:ext cx="10800000" cy="7200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600" b="1" i="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NO" dirty="0"/>
              <a:t>John W. Tukey (1986)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D370018-6DDC-2D4C-9B96-49ABA40CB8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894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Example"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60BAEB9-C2E4-3645-BDBE-0C073AB57A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CODE EXAMPLE</a:t>
            </a:r>
            <a:endParaRPr lang="en-NO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23BE15-83E2-154E-A843-612299815E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6000" y="1498599"/>
            <a:ext cx="10800000" cy="4678739"/>
          </a:xfrm>
          <a:prstGeom prst="rect">
            <a:avLst/>
          </a:prstGeom>
          <a:solidFill>
            <a:srgbClr val="3F3F3F"/>
          </a:solidFill>
        </p:spPr>
        <p:txBody>
          <a:bodyPr anchor="t"/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InputMono" panose="020005090200000900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1pPr>
            <a:lvl2pPr marL="45720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  <a:latin typeface="InputMono" panose="020005090200000900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2pPr>
            <a:lvl3pPr marL="91440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  <a:latin typeface="InputMono" panose="020005090200000900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3pPr>
            <a:lvl4pPr marL="137160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  <a:latin typeface="InputMono" panose="020005090200000900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4pPr>
            <a:lvl5pPr marL="182880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  <a:latin typeface="InputMono" panose="02000509020000090004" pitchFamily="49" charset="0"/>
                <a:ea typeface="Menlo" panose="020B0609030804020204" pitchFamily="49" charset="0"/>
                <a:cs typeface="Menlo" panose="020B0609030804020204" pitchFamily="49" charset="0"/>
              </a:defRPr>
            </a:lvl5pPr>
          </a:lstStyle>
          <a:p>
            <a:pPr lvl="0"/>
            <a:r>
              <a:rPr lang="en-GB" dirty="0"/>
              <a:t>Type some example code here</a:t>
            </a:r>
            <a:endParaRPr lang="en-NO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6F2C77F-6793-0544-9F85-C6E381465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E6019DD-18CF-474D-BF36-749A3377E52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F7D9995-2FF8-534F-BE93-5C46850E36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3276F5B-15B9-2541-8B55-FA55E895A4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57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rgbClr val="21A6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331AF60-18BC-9A45-81C5-3FE6FF1AEF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9562" y="2422504"/>
            <a:ext cx="3952875" cy="10064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356A35-0B70-B746-8E09-DE5A95CCFF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10196" y="3642360"/>
            <a:ext cx="1003237" cy="6768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584CC2C-C1FE-D24B-AB3B-D497D2CB36D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39684" y="3809190"/>
            <a:ext cx="1972395" cy="3432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8DF149-DC4D-5245-A9DC-DC0B4AA199F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46913" y="3809190"/>
            <a:ext cx="1605403" cy="34322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EDA208D6-D6FD-8042-86B8-7E52A1AEE8E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8100" y="3745852"/>
            <a:ext cx="1955800" cy="4699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299F8907-6B1B-7448-B07F-6F01AD6FEC9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08734" y="3919107"/>
            <a:ext cx="1972395" cy="17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86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FDE4A89-290C-EA4E-BDD5-1B995EC4EC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0" t="28101" r="6709" b="27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05D799A-6E4A-714B-A30C-18FB12BB2638}"/>
              </a:ext>
            </a:extLst>
          </p:cNvPr>
          <p:cNvSpPr/>
          <p:nvPr userDrawn="1"/>
        </p:nvSpPr>
        <p:spPr>
          <a:xfrm>
            <a:off x="267599" y="266399"/>
            <a:ext cx="11660400" cy="63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O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4F3DFA6-60DB-A64E-9335-EADC2818D7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1162" y="3078933"/>
            <a:ext cx="2749675" cy="70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79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FDE4A89-290C-EA4E-BDD5-1B995EC4EC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0" t="28101" r="6709" b="27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6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2B2B5-90C2-4741-8A55-91BC22604F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>
                <a:solidFill>
                  <a:srgbClr val="5C2483"/>
                </a:solidFill>
              </a:defRPr>
            </a:lvl1pPr>
          </a:lstStyle>
          <a:p>
            <a:r>
              <a:rPr lang="en-GB" dirty="0"/>
              <a:t>HEADER</a:t>
            </a:r>
            <a:endParaRPr lang="en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F7FBD-8737-F642-AA8A-E4DCFB368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0" y="1498599"/>
            <a:ext cx="10800000" cy="4678739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087B0-2B1F-4240-B370-D516BFC15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63A003F-EB13-F447-88A6-3DA74C3CE2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000" y="615782"/>
            <a:ext cx="466958" cy="44642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7D24F9-5D62-2045-8AC1-78A9FFEB721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E5CFD29F-0402-0146-8E3E-657273B107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/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</p:spTree>
    <p:extLst>
      <p:ext uri="{BB962C8B-B14F-4D97-AF65-F5344CB8AC3E}">
        <p14:creationId xmlns:p14="http://schemas.microsoft.com/office/powerpoint/2010/main" val="856997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GB" noProof="0"/>
              <a:t>Click to add title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5pPr marL="2057298" marR="0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5pPr>
          </a:lstStyle>
          <a:p>
            <a:pPr lvl="0"/>
            <a:r>
              <a:rPr lang="en-GB" noProof="0"/>
              <a:t>Click to add text</a:t>
            </a:r>
          </a:p>
          <a:p>
            <a:pPr lvl="1"/>
            <a:r>
              <a:rPr lang="en-GB" noProof="0"/>
              <a:t>Second</a:t>
            </a:r>
          </a:p>
          <a:p>
            <a:pPr lvl="2"/>
            <a:r>
              <a:rPr lang="en-GB" noProof="0"/>
              <a:t>Third</a:t>
            </a:r>
          </a:p>
          <a:p>
            <a:pPr lvl="3"/>
            <a:r>
              <a:rPr lang="en-GB" noProof="0"/>
              <a:t>Forth</a:t>
            </a:r>
          </a:p>
          <a:p>
            <a:pPr marL="2057298" marR="0" lvl="4" indent="-228589" algn="l" defTabSz="914354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noProof="0" err="1"/>
              <a:t>Fith</a:t>
            </a:r>
            <a:endParaRPr lang="en-GB" noProof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8995885" y="6404662"/>
            <a:ext cx="2357919" cy="239659"/>
          </a:xfrm>
          <a:prstGeom prst="rect">
            <a:avLst/>
          </a:prstGeom>
        </p:spPr>
        <p:txBody>
          <a:bodyPr/>
          <a:lstStyle/>
          <a:p>
            <a:endParaRPr lang="en-GB" noProof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1503507" y="6404662"/>
            <a:ext cx="434135" cy="239659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7446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C1AB9-6EF1-6B44-B3C0-6EE3E2223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6000" y="1498600"/>
            <a:ext cx="5323800" cy="4678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A324E4-DD8D-CA49-A13E-6FF7852F9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8600"/>
            <a:ext cx="5323800" cy="4678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O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B65D10-9B30-2F43-85FD-13D48D87E0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C2483"/>
                </a:solidFill>
              </a:defRPr>
            </a:lvl1pPr>
          </a:lstStyle>
          <a:p>
            <a:r>
              <a:rPr lang="en-GB" dirty="0"/>
              <a:t>HEADER</a:t>
            </a:r>
            <a:endParaRPr lang="en-NO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201963-9980-D047-9903-3F634D378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6213F13-28B8-7A48-A492-2962D1F3410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AD5F4B-CE35-9149-A6B4-74B94B73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/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20E4405-212E-9742-9A2E-02C610883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000" y="615782"/>
            <a:ext cx="466958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9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0EA6D-31C3-C24A-8449-0A8CD8C9B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6000" y="1498600"/>
            <a:ext cx="530157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F94D7F-A710-274A-A65B-BF4F164548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6000" y="2415941"/>
            <a:ext cx="5301575" cy="3773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0C703B-1087-F242-8CD1-D10E53E41C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96106"/>
            <a:ext cx="53238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C73AE1-6A49-454B-9BE9-0DCA3C1D2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415941"/>
            <a:ext cx="5323800" cy="3773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O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E3208D-AF05-DD47-8A7F-1ECDED1F10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C2483"/>
                </a:solidFill>
              </a:defRPr>
            </a:lvl1pPr>
          </a:lstStyle>
          <a:p>
            <a:r>
              <a:rPr lang="en-GB" dirty="0"/>
              <a:t>HEADER</a:t>
            </a:r>
            <a:endParaRPr lang="en-NO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76EC186-8C85-1C46-985E-F408F0F4B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F0A2F65-205A-B74E-BF9F-33C9E4BB2F6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0FA9FC94-7B69-2245-BA4E-601F878120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/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DB6F66A-959A-A64D-8072-4525DB84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000" y="615782"/>
            <a:ext cx="466958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29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C8DE199-C03A-DB48-B51A-1A33334956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5C2483"/>
                </a:solidFill>
              </a:defRPr>
            </a:lvl1pPr>
          </a:lstStyle>
          <a:p>
            <a:r>
              <a:rPr lang="en-GB" dirty="0"/>
              <a:t>HEADER</a:t>
            </a:r>
            <a:endParaRPr lang="en-NO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654E3FE-E2B2-CE47-9AA2-4DA7C53A5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83E4741-F5B5-EB49-BE96-EBE358BF60E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8C28B23-1575-F640-AF03-689EAFDF23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/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3D5CE06-482C-A048-AA38-0B31AD6EB9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000" y="615782"/>
            <a:ext cx="466958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496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 (Black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69FB491-2B64-944F-A4E8-75FAE638E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8599" y="681037"/>
            <a:ext cx="9997401" cy="3159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HEADER</a:t>
            </a:r>
            <a:endParaRPr lang="en-NO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E6E34D4-9DD7-DC43-A645-BC05E77CB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9E4FBBA-4F3F-4F4A-9F34-1CEA147B9B1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D48257C-6B30-1B4F-985E-F8372D231D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4B9466F-9E70-EC43-B0DF-EC6BCB88C0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70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52C0B-8989-4747-8DA4-F52DFB698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2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fld id="{F556020A-0D54-5046-A8F9-ECDD85EA50A1}" type="slidenum">
              <a:rPr lang="en-NO" smtClean="0"/>
              <a:pPr/>
              <a:t>‹#›</a:t>
            </a:fld>
            <a:endParaRPr lang="en-NO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E97878-1D8F-8E4B-8A56-CB9D4A2D372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96000" y="6356350"/>
            <a:ext cx="8244000" cy="36720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0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NO" dirty="0"/>
              <a:t>Click to add footer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A01EEC2-9BF9-C74A-82BB-BD828474A0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44342" y="6356350"/>
            <a:ext cx="873657" cy="365125"/>
          </a:xfrm>
          <a:prstGeom prst="rect">
            <a:avLst/>
          </a:prstGeom>
        </p:spPr>
        <p:txBody>
          <a:bodyPr anchor="ctr"/>
          <a:lstStyle>
            <a:lvl1pPr>
              <a:defRPr sz="1000"/>
            </a:lvl1pPr>
          </a:lstStyle>
          <a:p>
            <a:fld id="{D4F064D5-D16E-8541-B504-1CC02FC6F499}" type="datetimeFigureOut">
              <a:rPr lang="en-NO" smtClean="0"/>
              <a:pPr/>
              <a:t>10/21/2021</a:t>
            </a:fld>
            <a:endParaRPr lang="en-NO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EE90033-DA9B-1743-A3DB-280BDDA16D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000" y="615782"/>
            <a:ext cx="466958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77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Purple)">
    <p:bg>
      <p:bgPr>
        <a:solidFill>
          <a:srgbClr val="5C24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BB825FA-F02B-584A-9A0D-166BBB03A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9D9563-1D5E-CF46-92D5-29802723F95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3F21B07-8521-5B41-A17D-776116BE2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4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Magenta)">
    <p:bg>
      <p:bgPr>
        <a:solidFill>
          <a:srgbClr val="E500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B2AA045-4D40-1640-AC4B-3F025B301F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0619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/>
              <a:t>Add section header</a:t>
            </a:r>
            <a:endParaRPr lang="en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4AD24-E184-1B4C-922D-C5F057DA407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3740969"/>
            <a:ext cx="10515600" cy="1324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NO" dirty="0"/>
              <a:t>Add description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B80D9D1-1D0C-4342-A446-5403713F41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96000" y="615782"/>
            <a:ext cx="466957" cy="4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911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39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hi.no/en/studies/moba/for-forskere-artikler/checklist-for-papers/" TargetMode="External"/><Relationship Id="rId3" Type="http://schemas.openxmlformats.org/officeDocument/2006/relationships/hyperlink" Target="https://mobawiki.fhi.no/mobawiki/index.php/Main_Page" TargetMode="External"/><Relationship Id="rId7" Type="http://schemas.openxmlformats.org/officeDocument/2006/relationships/hyperlink" Target="https://mobawiki.fhi.no/mobawiki/index.php/Questionnaires" TargetMode="External"/><Relationship Id="rId2" Type="http://schemas.openxmlformats.org/officeDocument/2006/relationships/hyperlink" Target="https://www.fhi.no/en/studies/mob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hi.no/globalassets/dokumenterfiler/studier/den-norske-mor-far-og-barn--undersokelsenmoba/instrumentdokumentasjon/instrument-documentation-synthese.pdf" TargetMode="External"/><Relationship Id="rId5" Type="http://schemas.openxmlformats.org/officeDocument/2006/relationships/hyperlink" Target="https://www.fhi.no/en/studies/moba/for-forskere-artikler/questionnaires-from-moba/" TargetMode="External"/><Relationship Id="rId10" Type="http://schemas.openxmlformats.org/officeDocument/2006/relationships/hyperlink" Target="https://www.fhi.no/globalassets/dokumenterfiler/studier/den-norske-mor-far-og-barn--undersokelsenmoba/protokoll/2012-moba-protokoll.pdf" TargetMode="External"/><Relationship Id="rId4" Type="http://schemas.openxmlformats.org/officeDocument/2006/relationships/hyperlink" Target="https://wiki.norment.uiocloud.no/dokuwiki/moba_study" TargetMode="External"/><Relationship Id="rId9" Type="http://schemas.openxmlformats.org/officeDocument/2006/relationships/hyperlink" Target="https://mobawiki.fhi.no/mobawiki/index.php/User_guides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mobawiki.fhi.no/mobawiki/index.php/Questionnaires#Synthesis_Instrument_Documentatio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sychgen/phenotools" TargetMode="External"/><Relationship Id="rId2" Type="http://schemas.openxmlformats.org/officeDocument/2006/relationships/hyperlink" Target="mailto:laurie.hannigan@bristol.ac.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3F62F-5398-4C19-AD3B-C5078245C7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MoBa-</a:t>
            </a:r>
            <a:r>
              <a:rPr lang="nb-NO" dirty="0" err="1"/>
              <a:t>basics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ED03A3-E4E8-43EC-A32D-AB2C79CF7F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Presentation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approach</a:t>
            </a:r>
            <a:r>
              <a:rPr lang="nb-NO" dirty="0"/>
              <a:t> to MoBa phenotypes: </a:t>
            </a:r>
            <a:r>
              <a:rPr lang="nb-NO" dirty="0" err="1"/>
              <a:t>JournalClub</a:t>
            </a:r>
            <a:r>
              <a:rPr lang="nb-NO" dirty="0"/>
              <a:t> 22.10.21 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E96B82-E19C-424E-A880-BE91A38310D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b-NO" dirty="0"/>
              <a:t>Nora Refsum Bakken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998039-FC1E-49AB-B523-899249BF76B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nb-NO" dirty="0"/>
              <a:t>MSR-student NORMENT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08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6E933-B326-4B37-A5D7-A986F372A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b-NO" sz="2800" dirty="0"/>
              <a:t>USEFULL LINKS AND RESOURSES</a:t>
            </a:r>
            <a:endParaRPr lang="en-GB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EAE965-F1AE-481B-A631-FC512938BDC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771E49-60D0-4C0E-AD8E-5408415D5966}"/>
              </a:ext>
            </a:extLst>
          </p:cNvPr>
          <p:cNvSpPr txBox="1"/>
          <p:nvPr/>
        </p:nvSpPr>
        <p:spPr>
          <a:xfrm>
            <a:off x="696000" y="1487277"/>
            <a:ext cx="106623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 official page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 </a:t>
            </a:r>
            <a:r>
              <a:rPr lang="en-GB" sz="1200" b="0" i="0" u="none" strike="noStrike" dirty="0">
                <a:solidFill>
                  <a:srgbClr val="2B73B7"/>
                </a:solidFill>
                <a:effectLst/>
                <a:latin typeface="Arial" panose="020B0604020202020204" pitchFamily="34" charset="0"/>
                <a:hlinkClick r:id="rId2" tooltip="https://www.fhi.no/en/studies/moba/"/>
              </a:rPr>
              <a:t>https://www.fhi.no/en/studies/moba/</a:t>
            </a:r>
            <a:endParaRPr lang="en-GB" sz="1200" dirty="0">
              <a:solidFill>
                <a:srgbClr val="2B73B7"/>
              </a:solidFill>
              <a:latin typeface="Arial" panose="020B0604020202020204" pitchFamily="34" charset="0"/>
            </a:endParaRPr>
          </a:p>
          <a:p>
            <a:r>
              <a:rPr lang="en-GB" sz="1200" b="1" dirty="0">
                <a:latin typeface="Arial" panose="020B0604020202020204" pitchFamily="34" charset="0"/>
              </a:rPr>
              <a:t>MoBa-wiki</a:t>
            </a:r>
            <a:r>
              <a:rPr lang="en-GB" sz="1200" dirty="0">
                <a:latin typeface="Arial" panose="020B0604020202020204" pitchFamily="34" charset="0"/>
              </a:rPr>
              <a:t>: </a:t>
            </a:r>
            <a:r>
              <a:rPr lang="en-GB" sz="1200" dirty="0">
                <a:latin typeface="Arial" panose="020B0604020202020204" pitchFamily="34" charset="0"/>
                <a:hlinkClick r:id="rId3"/>
              </a:rPr>
              <a:t>https://mobawiki.fhi.no/mobawiki/index.php/Main_Page</a:t>
            </a:r>
            <a:r>
              <a:rPr lang="en-GB" sz="1200" dirty="0">
                <a:latin typeface="Arial" panose="020B0604020202020204" pitchFamily="34" charset="0"/>
              </a:rPr>
              <a:t> </a:t>
            </a:r>
          </a:p>
          <a:p>
            <a:r>
              <a:rPr lang="en-GB" sz="1200" b="1" dirty="0">
                <a:latin typeface="Arial" panose="020B0604020202020204" pitchFamily="34" charset="0"/>
              </a:rPr>
              <a:t>NORMENT-wiki-&gt;</a:t>
            </a:r>
            <a:r>
              <a:rPr lang="en-GB" sz="1200" b="1" dirty="0" err="1">
                <a:latin typeface="Arial" panose="020B0604020202020204" pitchFamily="34" charset="0"/>
              </a:rPr>
              <a:t>Moba_study</a:t>
            </a:r>
            <a:r>
              <a:rPr lang="en-GB" sz="1200" b="1" dirty="0">
                <a:latin typeface="Arial" panose="020B0604020202020204" pitchFamily="34" charset="0"/>
              </a:rPr>
              <a:t>-&gt;”Approach to </a:t>
            </a:r>
            <a:r>
              <a:rPr lang="en-GB" sz="1200" b="1" dirty="0" err="1">
                <a:latin typeface="Arial" panose="020B0604020202020204" pitchFamily="34" charset="0"/>
              </a:rPr>
              <a:t>Moba</a:t>
            </a:r>
            <a:r>
              <a:rPr lang="en-GB" sz="1200" b="1" dirty="0">
                <a:latin typeface="Arial" panose="020B0604020202020204" pitchFamily="34" charset="0"/>
              </a:rPr>
              <a:t>-phenotypes in p697</a:t>
            </a:r>
            <a:r>
              <a:rPr lang="en-GB" sz="1200" b="1" dirty="0">
                <a:solidFill>
                  <a:srgbClr val="2B73B7"/>
                </a:solidFill>
                <a:latin typeface="Arial" panose="020B0604020202020204" pitchFamily="34" charset="0"/>
              </a:rPr>
              <a:t>”: </a:t>
            </a:r>
            <a:r>
              <a:rPr lang="en-GB" sz="1200" b="1" dirty="0">
                <a:solidFill>
                  <a:srgbClr val="2B73B7"/>
                </a:solidFill>
                <a:latin typeface="Arial" panose="020B0604020202020204" pitchFamily="34" charset="0"/>
                <a:hlinkClick r:id="rId4"/>
              </a:rPr>
              <a:t>https://wiki.norment.uiocloud.no/dokuwiki/moba_study</a:t>
            </a:r>
            <a:r>
              <a:rPr lang="en-GB" sz="1200" b="1" dirty="0">
                <a:solidFill>
                  <a:srgbClr val="2B73B7"/>
                </a:solidFill>
                <a:latin typeface="Arial" panose="020B0604020202020204" pitchFamily="34" charset="0"/>
              </a:rPr>
              <a:t> </a:t>
            </a:r>
          </a:p>
          <a:p>
            <a:endParaRPr lang="en-GB" sz="1200" dirty="0">
              <a:solidFill>
                <a:srgbClr val="2B73B7"/>
              </a:solidFill>
              <a:latin typeface="Arial" panose="020B0604020202020204" pitchFamily="34" charset="0"/>
            </a:endParaRPr>
          </a:p>
          <a:p>
            <a:r>
              <a:rPr lang="en-GB" sz="1200" b="1" i="0" u="none" strike="noStrike" dirty="0">
                <a:effectLst/>
                <a:latin typeface="Arial" panose="020B0604020202020204" pitchFamily="34" charset="0"/>
              </a:rPr>
              <a:t>MoBa-questionnaires</a:t>
            </a:r>
            <a:r>
              <a:rPr lang="en-GB" sz="1200" b="0" i="0" u="none" strike="noStrike" dirty="0">
                <a:effectLst/>
                <a:latin typeface="Arial" panose="020B0604020202020204" pitchFamily="3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</a:rPr>
              <a:t>Overview of all MoBa questionnaires: </a:t>
            </a:r>
            <a:r>
              <a:rPr lang="en-GB" sz="1200" b="0" i="0" u="none" strike="noStrike" dirty="0">
                <a:effectLst/>
                <a:latin typeface="Arial" panose="020B0604020202020204" pitchFamily="34" charset="0"/>
                <a:hlinkClick r:id="rId5"/>
              </a:rPr>
              <a:t>https://www.fhi.no/en/studies/moba/for-forskere-artikler/questionnaires-from-moba/</a:t>
            </a:r>
            <a:endParaRPr lang="en-GB" sz="12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b="0" i="0" u="none" strike="noStrike" dirty="0"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</a:rPr>
              <a:t>Instrument documentation for Q1(15week of gestation) – Q8yr (child 8 years old): </a:t>
            </a:r>
            <a:r>
              <a:rPr lang="en-GB" sz="1200" dirty="0">
                <a:latin typeface="Arial" panose="020B0604020202020204" pitchFamily="34" charset="0"/>
                <a:hlinkClick r:id="rId6"/>
              </a:rPr>
              <a:t>https://www.fhi.no/globalassets/dokumenterfiler/studier/den-norske-mor-far-og-barn--undersokelsenmoba/instrumentdokumentasjon/instrument-documentation-synthese.pdf</a:t>
            </a:r>
            <a:endParaRPr lang="en-GB" sz="1200" dirty="0">
              <a:latin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</a:rPr>
              <a:t>Overview of questionnaire versions (changes have been done to the questionnaires during the inclusion periods) + assessment tools some MoBa-questions are based 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</a:rPr>
              <a:t>Annotated-questionnaires to use with SPSS-files in p697: </a:t>
            </a:r>
            <a:r>
              <a:rPr lang="en-GB" sz="1200" dirty="0">
                <a:latin typeface="Arial" panose="020B0604020202020204" pitchFamily="34" charset="0"/>
                <a:hlinkClick r:id="rId7"/>
              </a:rPr>
              <a:t>https://mobawiki.fhi.no/mobawiki/index.php/Questionnaires</a:t>
            </a:r>
            <a:endParaRPr lang="en-GB" sz="1200" dirty="0">
              <a:latin typeface="Arial" panose="020B0604020202020204" pitchFamily="34" charset="0"/>
            </a:endParaRPr>
          </a:p>
          <a:p>
            <a:endParaRPr lang="en-GB" sz="1200" dirty="0">
              <a:latin typeface="Arial" panose="020B0604020202020204" pitchFamily="34" charset="0"/>
            </a:endParaRPr>
          </a:p>
          <a:p>
            <a:r>
              <a:rPr lang="en-GB" sz="1200" b="1" dirty="0">
                <a:latin typeface="Arial" panose="020B0604020202020204" pitchFamily="34" charset="0"/>
              </a:rPr>
              <a:t>MoBa-publication guidelines</a:t>
            </a:r>
            <a:r>
              <a:rPr lang="en-GB" sz="1200" dirty="0">
                <a:latin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hlinkClick r:id="rId8"/>
              </a:rPr>
              <a:t>https://www.fhi.no/en/studies/moba/for-forskere-artikler/checklist-for-papers/</a:t>
            </a:r>
            <a:endParaRPr lang="en-GB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>
              <a:latin typeface="Arial" panose="020B0604020202020204" pitchFamily="34" charset="0"/>
            </a:endParaRPr>
          </a:p>
          <a:p>
            <a:endParaRPr lang="en-GB" sz="1200" b="0" i="0" u="none" strike="noStrike" dirty="0">
              <a:effectLst/>
              <a:latin typeface="Arial" panose="020B0604020202020204" pitchFamily="34" charset="0"/>
            </a:endParaRPr>
          </a:p>
          <a:p>
            <a:r>
              <a:rPr lang="en-GB" sz="12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Usefull</a:t>
            </a:r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PP regarding </a:t>
            </a:r>
            <a:r>
              <a:rPr lang="en-GB" sz="12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syntaxt</a:t>
            </a:r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1200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</a:t>
            </a:r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(in Norwegian)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 </a:t>
            </a:r>
            <a:r>
              <a:rPr lang="en-GB" sz="1200" b="0" i="0" u="none" strike="noStrike" dirty="0">
                <a:solidFill>
                  <a:srgbClr val="2B73B7"/>
                </a:solidFill>
                <a:effectLst/>
                <a:latin typeface="Arial" panose="020B0604020202020204" pitchFamily="34" charset="0"/>
                <a:hlinkClick r:id="rId9" tooltip="https://mobawiki.fhi.no/mobawiki/index.php/User_guides"/>
              </a:rPr>
              <a:t>https://mobawiki.fhi.no/mobawiki/index.php/User_guides</a:t>
            </a:r>
            <a:endParaRPr lang="en-GB" sz="1200" b="0" i="0" u="none" strike="noStrike" dirty="0">
              <a:solidFill>
                <a:srgbClr val="2B73B7"/>
              </a:solidFill>
              <a:effectLst/>
              <a:latin typeface="Arial" panose="020B0604020202020204" pitchFamily="34" charset="0"/>
            </a:endParaRPr>
          </a:p>
          <a:p>
            <a:endParaRPr lang="en-GB" sz="1200" dirty="0">
              <a:solidFill>
                <a:srgbClr val="2B73B7"/>
              </a:solidFill>
              <a:latin typeface="Arial" panose="020B0604020202020204" pitchFamily="34" charset="0"/>
            </a:endParaRPr>
          </a:p>
          <a:p>
            <a:r>
              <a:rPr lang="en-GB" sz="1200" b="1" i="0" u="none" strike="noStrike" dirty="0" err="1">
                <a:effectLst/>
                <a:latin typeface="Arial" panose="020B0604020202020204" pitchFamily="34" charset="0"/>
              </a:rPr>
              <a:t>Moba</a:t>
            </a:r>
            <a:r>
              <a:rPr lang="en-GB" sz="1200" b="1" i="0" u="none" strike="noStrike" dirty="0">
                <a:effectLst/>
                <a:latin typeface="Arial" panose="020B0604020202020204" pitchFamily="34" charset="0"/>
              </a:rPr>
              <a:t>-protocol</a:t>
            </a:r>
            <a:r>
              <a:rPr lang="en-GB" sz="1200" b="0" i="0" u="none" strike="noStrike" dirty="0">
                <a:solidFill>
                  <a:srgbClr val="2B73B7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200" b="0" i="0" u="none" strike="noStrike" dirty="0">
                <a:solidFill>
                  <a:srgbClr val="2B73B7"/>
                </a:solidFill>
                <a:effectLst/>
                <a:latin typeface="Arial" panose="020B0604020202020204" pitchFamily="34" charset="0"/>
                <a:hlinkClick r:id="rId10"/>
              </a:rPr>
              <a:t>https://www.fhi.no/globalassets/dokumenterfiler/studier/den-norske-mor-far-og-barn--undersokelsenmoba/protokoll/2012-moba-protokoll.pdf</a:t>
            </a:r>
            <a:endParaRPr lang="en-GB" sz="1200" b="0" i="0" u="none" strike="noStrike" dirty="0">
              <a:solidFill>
                <a:srgbClr val="2B73B7"/>
              </a:solidFill>
              <a:effectLst/>
              <a:latin typeface="Arial" panose="020B0604020202020204" pitchFamily="34" charset="0"/>
            </a:endParaRPr>
          </a:p>
          <a:p>
            <a:endParaRPr lang="en-GB" sz="1200" b="0" i="0" u="none" strike="noStrike" dirty="0">
              <a:solidFill>
                <a:srgbClr val="2B73B7"/>
              </a:solidFill>
              <a:effectLst/>
              <a:latin typeface="Arial" panose="020B0604020202020204" pitchFamily="34" charset="0"/>
            </a:endParaRPr>
          </a:p>
          <a:p>
            <a:endParaRPr lang="en-GB" sz="12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648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9FEA531-B7DD-4FA6-A6D6-A3AC390DD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209" y="59965"/>
            <a:ext cx="9930076" cy="342670"/>
          </a:xfrm>
        </p:spPr>
        <p:txBody>
          <a:bodyPr>
            <a:normAutofit fontScale="90000"/>
          </a:bodyPr>
          <a:lstStyle/>
          <a:p>
            <a:r>
              <a:rPr lang="nb-NO" sz="3200" dirty="0">
                <a:solidFill>
                  <a:srgbClr val="5C2483"/>
                </a:solidFill>
              </a:rPr>
              <a:t>OVERVIEW OF MOBA-PHENOTYPES </a:t>
            </a:r>
            <a:endParaRPr lang="en-GB" sz="3200" b="1" dirty="0">
              <a:solidFill>
                <a:srgbClr val="5C2483"/>
              </a:solidFill>
            </a:endParaRPr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FB5BF49-7891-4489-BD48-AF8973228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AB655D2-1206-4245-B645-948D44404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0" name="Pil: høyre 9">
            <a:extLst>
              <a:ext uri="{FF2B5EF4-FFF2-40B4-BE49-F238E27FC236}">
                <a16:creationId xmlns:a16="http://schemas.microsoft.com/office/drawing/2014/main" id="{BB040986-77DC-465B-99F0-E8A82113F8C2}"/>
              </a:ext>
            </a:extLst>
          </p:cNvPr>
          <p:cNvSpPr/>
          <p:nvPr/>
        </p:nvSpPr>
        <p:spPr>
          <a:xfrm>
            <a:off x="535120" y="2761503"/>
            <a:ext cx="8814454" cy="122373"/>
          </a:xfrm>
          <a:prstGeom prst="rightArrow">
            <a:avLst/>
          </a:prstGeom>
          <a:solidFill>
            <a:srgbClr val="A137D1"/>
          </a:solidFill>
          <a:ln>
            <a:solidFill>
              <a:srgbClr val="A137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735448-7A69-4534-9C24-135BBBCE0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760" y="1825004"/>
            <a:ext cx="463694" cy="8670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AE6222-1735-44D8-934B-6F84AE101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39" y="1953236"/>
            <a:ext cx="557793" cy="6631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167F1F-E148-45C4-B3AE-6A97622F2B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6718" y="2025399"/>
            <a:ext cx="433797" cy="6018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C589A7C-5BB4-400E-86D3-C08DA3517D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4787" y="1844524"/>
            <a:ext cx="654283" cy="84754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A45C277-6DA8-491C-94CD-C2386272336B}"/>
              </a:ext>
            </a:extLst>
          </p:cNvPr>
          <p:cNvSpPr/>
          <p:nvPr/>
        </p:nvSpPr>
        <p:spPr>
          <a:xfrm flipH="1">
            <a:off x="3264101" y="1649383"/>
            <a:ext cx="45719" cy="1499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EF893E1-0AE5-455A-91F7-3D2A001094DC}"/>
              </a:ext>
            </a:extLst>
          </p:cNvPr>
          <p:cNvSpPr txBox="1"/>
          <p:nvPr/>
        </p:nvSpPr>
        <p:spPr>
          <a:xfrm>
            <a:off x="1345671" y="1233290"/>
            <a:ext cx="2429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Pre-pregnancy: in p697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CBBDEC-9B18-416E-A8CF-348110AA75C7}"/>
              </a:ext>
            </a:extLst>
          </p:cNvPr>
          <p:cNvSpPr txBox="1"/>
          <p:nvPr/>
        </p:nvSpPr>
        <p:spPr>
          <a:xfrm>
            <a:off x="4374787" y="1220465"/>
            <a:ext cx="4339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Post-pregnancy – completed: in p697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5C8A1E5-7B94-47B7-9234-3FB4659C6E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5049" y="1744091"/>
            <a:ext cx="895103" cy="9736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5F30628-B44F-464C-81EC-84D5821D1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2333" y="1663844"/>
            <a:ext cx="791057" cy="10102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D93F57E-6251-495C-A19B-44CC04099E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9758" y="1593672"/>
            <a:ext cx="681319" cy="1133116"/>
          </a:xfrm>
          <a:prstGeom prst="rect">
            <a:avLst/>
          </a:prstGeom>
        </p:spPr>
      </p:pic>
      <p:sp>
        <p:nvSpPr>
          <p:cNvPr id="44" name="Arrow: Right 43">
            <a:extLst>
              <a:ext uri="{FF2B5EF4-FFF2-40B4-BE49-F238E27FC236}">
                <a16:creationId xmlns:a16="http://schemas.microsoft.com/office/drawing/2014/main" id="{4E893DBA-99FF-474E-8683-3A961D1061EA}"/>
              </a:ext>
            </a:extLst>
          </p:cNvPr>
          <p:cNvSpPr/>
          <p:nvPr/>
        </p:nvSpPr>
        <p:spPr>
          <a:xfrm>
            <a:off x="535120" y="5495371"/>
            <a:ext cx="11452457" cy="211661"/>
          </a:xfrm>
          <a:prstGeom prst="rightArrow">
            <a:avLst/>
          </a:prstGeom>
          <a:solidFill>
            <a:srgbClr val="A137D1"/>
          </a:solidFill>
          <a:ln>
            <a:solidFill>
              <a:srgbClr val="A137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9852740F-F0C3-4C19-858B-C1C1C547F0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38" y="0"/>
            <a:ext cx="1012562" cy="1010444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B081D03D-EBB6-4309-884E-7602B7560B9C}"/>
              </a:ext>
            </a:extLst>
          </p:cNvPr>
          <p:cNvSpPr/>
          <p:nvPr/>
        </p:nvSpPr>
        <p:spPr>
          <a:xfrm>
            <a:off x="9476929" y="2718721"/>
            <a:ext cx="2589661" cy="1604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928031-F1B4-41A6-A3DB-16BB02D60915}"/>
              </a:ext>
            </a:extLst>
          </p:cNvPr>
          <p:cNvSpPr txBox="1"/>
          <p:nvPr/>
        </p:nvSpPr>
        <p:spPr>
          <a:xfrm>
            <a:off x="9450188" y="1029254"/>
            <a:ext cx="3227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Post-</a:t>
            </a:r>
            <a:r>
              <a:rPr lang="nb-NO" dirty="0" err="1"/>
              <a:t>pregnancy</a:t>
            </a:r>
            <a:r>
              <a:rPr lang="nb-NO" dirty="0"/>
              <a:t> – </a:t>
            </a:r>
          </a:p>
          <a:p>
            <a:r>
              <a:rPr lang="nb-NO" dirty="0"/>
              <a:t>on-</a:t>
            </a:r>
            <a:r>
              <a:rPr lang="nb-NO" dirty="0" err="1"/>
              <a:t>going</a:t>
            </a:r>
            <a:r>
              <a:rPr lang="nb-NO" dirty="0"/>
              <a:t>: not in p697</a:t>
            </a:r>
            <a:endParaRPr lang="en-GB" dirty="0"/>
          </a:p>
        </p:txBody>
      </p:sp>
      <p:sp>
        <p:nvSpPr>
          <p:cNvPr id="61" name="Arrow: Bent-Up 60">
            <a:extLst>
              <a:ext uri="{FF2B5EF4-FFF2-40B4-BE49-F238E27FC236}">
                <a16:creationId xmlns:a16="http://schemas.microsoft.com/office/drawing/2014/main" id="{71AC36CE-69A2-4065-BA74-C28CC83EA2E5}"/>
              </a:ext>
            </a:extLst>
          </p:cNvPr>
          <p:cNvSpPr/>
          <p:nvPr/>
        </p:nvSpPr>
        <p:spPr>
          <a:xfrm rot="5400000">
            <a:off x="-1985766" y="3168928"/>
            <a:ext cx="4590758" cy="273789"/>
          </a:xfrm>
          <a:prstGeom prst="bentUpArrow">
            <a:avLst>
              <a:gd name="adj1" fmla="val 50000"/>
              <a:gd name="adj2" fmla="val 25000"/>
              <a:gd name="adj3" fmla="val 25000"/>
            </a:avLst>
          </a:prstGeom>
          <a:solidFill>
            <a:srgbClr val="A137D1"/>
          </a:solidFill>
          <a:ln>
            <a:solidFill>
              <a:srgbClr val="5C2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5C2483"/>
              </a:solidFill>
            </a:endParaRPr>
          </a:p>
        </p:txBody>
      </p:sp>
      <p:sp>
        <p:nvSpPr>
          <p:cNvPr id="62" name="Arrow: Bent-Up 61">
            <a:extLst>
              <a:ext uri="{FF2B5EF4-FFF2-40B4-BE49-F238E27FC236}">
                <a16:creationId xmlns:a16="http://schemas.microsoft.com/office/drawing/2014/main" id="{2D80797E-02CB-4893-9452-2846335E07D2}"/>
              </a:ext>
            </a:extLst>
          </p:cNvPr>
          <p:cNvSpPr/>
          <p:nvPr/>
        </p:nvSpPr>
        <p:spPr>
          <a:xfrm rot="5400000">
            <a:off x="142874" y="1776656"/>
            <a:ext cx="705616" cy="629218"/>
          </a:xfrm>
          <a:prstGeom prst="bentUpArrow">
            <a:avLst/>
          </a:prstGeom>
          <a:solidFill>
            <a:srgbClr val="A137D1"/>
          </a:solidFill>
          <a:ln>
            <a:solidFill>
              <a:srgbClr val="A137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93C1BD2-BD1E-44A6-AF59-A4770B409F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 flipV="1">
            <a:off x="505911" y="4584426"/>
            <a:ext cx="390178" cy="7406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3C8CD57-F50B-49E0-A60E-196A4AF92192}"/>
              </a:ext>
            </a:extLst>
          </p:cNvPr>
          <p:cNvSpPr txBox="1"/>
          <p:nvPr/>
        </p:nvSpPr>
        <p:spPr>
          <a:xfrm>
            <a:off x="985718" y="4480803"/>
            <a:ext cx="5630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/>
              <a:t>Health registereiers</a:t>
            </a:r>
          </a:p>
          <a:p>
            <a:pPr marL="171450" indent="-171450">
              <a:buFontTx/>
              <a:buChar char="-"/>
            </a:pPr>
            <a:r>
              <a:rPr lang="nb-NO" sz="1200" b="1" dirty="0"/>
              <a:t>NPR= 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Norwegian Patient </a:t>
            </a:r>
            <a:r>
              <a:rPr lang="en-GB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registery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ICD10-diagnoses</a:t>
            </a:r>
          </a:p>
          <a:p>
            <a:pPr marL="171450" indent="-171450">
              <a:buFontTx/>
              <a:buChar char="-"/>
            </a:pPr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MBRN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=Medical Birth Registry of Norway: </a:t>
            </a:r>
            <a:r>
              <a:rPr lang="en-GB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Birthyr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 sex, </a:t>
            </a:r>
          </a:p>
          <a:p>
            <a:pPr marL="171450" indent="-171450">
              <a:buFontTx/>
              <a:buChar char="-"/>
            </a:pPr>
            <a:r>
              <a:rPr lang="en-GB" sz="12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KUHR = 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health reimbursement data-base (HELFO) – not in pp697 yet.</a:t>
            </a:r>
          </a:p>
          <a:p>
            <a:pPr marL="171450" indent="-171450">
              <a:buFontTx/>
              <a:buChar char="-"/>
            </a:pPr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+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endParaRPr lang="en-GB" sz="1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076AA8-C2D1-4F6B-9BA0-F1C242474D6C}"/>
              </a:ext>
            </a:extLst>
          </p:cNvPr>
          <p:cNvSpPr txBox="1"/>
          <p:nvPr/>
        </p:nvSpPr>
        <p:spPr>
          <a:xfrm>
            <a:off x="316702" y="2879172"/>
            <a:ext cx="138208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Q1=15/17 GW</a:t>
            </a:r>
          </a:p>
          <a:p>
            <a:pPr marL="171450" indent="-171450">
              <a:buFontTx/>
              <a:buChar char="-"/>
            </a:pPr>
            <a:r>
              <a:rPr lang="nb-NO" sz="1200" dirty="0"/>
              <a:t>M=Q1</a:t>
            </a:r>
          </a:p>
          <a:p>
            <a:r>
              <a:rPr lang="nb-NO" sz="900" dirty="0"/>
              <a:t>(from 1999)</a:t>
            </a:r>
          </a:p>
          <a:p>
            <a:pPr marL="171450" indent="-171450">
              <a:buFontTx/>
              <a:buChar char="-"/>
            </a:pPr>
            <a:r>
              <a:rPr lang="nb-NO" sz="1200" dirty="0"/>
              <a:t>F=QF</a:t>
            </a:r>
          </a:p>
          <a:p>
            <a:r>
              <a:rPr lang="nb-NO" sz="900" dirty="0"/>
              <a:t>(from 2000)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 physical and mental health, lifestyle and working conditions</a:t>
            </a:r>
            <a:endParaRPr lang="en-GB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F8E7A8-2E71-438B-86F4-FA7F85A8C0A7}"/>
              </a:ext>
            </a:extLst>
          </p:cNvPr>
          <p:cNvSpPr txBox="1"/>
          <p:nvPr/>
        </p:nvSpPr>
        <p:spPr>
          <a:xfrm>
            <a:off x="2271774" y="493697"/>
            <a:ext cx="944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https://www.fhi.no/en/studies/moba/for-forskere-artikler/questionnaires-from-moba/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9B5618-62BF-47B3-A96A-5214ADA35F8E}"/>
              </a:ext>
            </a:extLst>
          </p:cNvPr>
          <p:cNvSpPr txBox="1"/>
          <p:nvPr/>
        </p:nvSpPr>
        <p:spPr>
          <a:xfrm>
            <a:off x="1424986" y="2866449"/>
            <a:ext cx="950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Q2=22 GW</a:t>
            </a:r>
          </a:p>
          <a:p>
            <a:r>
              <a:rPr lang="nb-NO" sz="900" dirty="0"/>
              <a:t>-</a:t>
            </a: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mother’s diet</a:t>
            </a:r>
            <a:endParaRPr lang="en-GB" sz="900" dirty="0"/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392220FE-4367-4B8D-AB95-21C134900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40" y="1813377"/>
            <a:ext cx="463694" cy="867069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F9ED9F9-BA0F-4D65-8240-68320321CE3D}"/>
              </a:ext>
            </a:extLst>
          </p:cNvPr>
          <p:cNvSpPr txBox="1"/>
          <p:nvPr/>
        </p:nvSpPr>
        <p:spPr>
          <a:xfrm>
            <a:off x="2313164" y="2856034"/>
            <a:ext cx="9509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Q3=30 GW</a:t>
            </a:r>
          </a:p>
          <a:p>
            <a:r>
              <a:rPr lang="nb-NO" sz="900" dirty="0"/>
              <a:t>-</a:t>
            </a: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mental and physical health</a:t>
            </a:r>
            <a:endParaRPr lang="en-GB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9E64D06-FC78-4B54-92C1-AD156C86163C}"/>
              </a:ext>
            </a:extLst>
          </p:cNvPr>
          <p:cNvSpPr txBox="1"/>
          <p:nvPr/>
        </p:nvSpPr>
        <p:spPr>
          <a:xfrm>
            <a:off x="3376625" y="2805752"/>
            <a:ext cx="110103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Q4=6mndt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maternal physical and mental health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child’s health, nutrition and general development</a:t>
            </a:r>
            <a:endParaRPr lang="en-GB" sz="9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964F6BD-F93C-4BBE-A09D-BFBD0536CACB}"/>
              </a:ext>
            </a:extLst>
          </p:cNvPr>
          <p:cNvSpPr txBox="1"/>
          <p:nvPr/>
        </p:nvSpPr>
        <p:spPr>
          <a:xfrm>
            <a:off x="4360117" y="2828279"/>
            <a:ext cx="1101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Q5=18mndt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maternal physical and mental health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child’s health, nutrition and general development</a:t>
            </a:r>
            <a:endParaRPr lang="en-GB" sz="900" dirty="0"/>
          </a:p>
          <a:p>
            <a:endParaRPr lang="en-GB" sz="9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DDCC336-DF76-4360-8779-5A30D15655CE}"/>
              </a:ext>
            </a:extLst>
          </p:cNvPr>
          <p:cNvSpPr txBox="1"/>
          <p:nvPr/>
        </p:nvSpPr>
        <p:spPr>
          <a:xfrm>
            <a:off x="5448556" y="2856034"/>
            <a:ext cx="1101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Q6=3yrs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maternal health and lifestyle</a:t>
            </a:r>
            <a:endParaRPr lang="en-GB" sz="900" dirty="0"/>
          </a:p>
          <a:p>
            <a:pPr marL="171450" indent="-171450">
              <a:buFontTx/>
              <a:buChar char="-"/>
            </a:pPr>
            <a:endParaRPr lang="en-GB" sz="900" b="0" i="0" dirty="0">
              <a:solidFill>
                <a:srgbClr val="000000"/>
              </a:solidFill>
              <a:effectLst/>
              <a:latin typeface="Brandon Regular"/>
            </a:endParaRP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child’s mental and physical development,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7AE4B7C-E176-4750-9EEF-EC3DF226C652}"/>
              </a:ext>
            </a:extLst>
          </p:cNvPr>
          <p:cNvSpPr txBox="1"/>
          <p:nvPr/>
        </p:nvSpPr>
        <p:spPr>
          <a:xfrm>
            <a:off x="6445659" y="2856034"/>
            <a:ext cx="1101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Q5yrs=5yrs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neurodevelopmental disorders and language delays</a:t>
            </a:r>
            <a:endParaRPr lang="nb-NO" sz="900" b="0" i="0" dirty="0">
              <a:solidFill>
                <a:srgbClr val="000000"/>
              </a:solidFill>
              <a:effectLst/>
              <a:latin typeface="Brandon Regular"/>
            </a:endParaRPr>
          </a:p>
          <a:p>
            <a:pPr marL="171450" indent="-171450">
              <a:buFontTx/>
              <a:buChar char="-"/>
            </a:pPr>
            <a:endParaRPr lang="en-GB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A85633-60C2-40DE-8DB2-1EBEB2B1B9C1}"/>
              </a:ext>
            </a:extLst>
          </p:cNvPr>
          <p:cNvSpPr txBox="1"/>
          <p:nvPr/>
        </p:nvSpPr>
        <p:spPr>
          <a:xfrm>
            <a:off x="8263925" y="2835550"/>
            <a:ext cx="110103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Q8yrs=8yrs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social and mental development </a:t>
            </a:r>
            <a:endParaRPr lang="nb-NO" sz="900" b="0" i="0" dirty="0">
              <a:solidFill>
                <a:srgbClr val="000000"/>
              </a:solidFill>
              <a:effectLst/>
              <a:latin typeface="Brandon Regular"/>
            </a:endParaRPr>
          </a:p>
          <a:p>
            <a:pPr marL="171450" indent="-171450">
              <a:buFontTx/>
              <a:buChar char="-"/>
            </a:pPr>
            <a:endParaRPr lang="nb-NO" sz="900" dirty="0"/>
          </a:p>
          <a:p>
            <a:endParaRPr lang="en-GB" sz="1200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7B3B04ED-54F2-48C6-9EA1-02079CBD85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6929" y="1782286"/>
            <a:ext cx="591438" cy="952503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5B475D0-2964-4A5F-B011-FACB99AE28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05903" y="1763597"/>
            <a:ext cx="591438" cy="95250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FF96864-FB8E-4118-A8F4-5FD9D9C82B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56225" y="1721563"/>
            <a:ext cx="591438" cy="952503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C0F47EF1-24B3-468A-9C78-CD6E5B0BD8E2}"/>
              </a:ext>
            </a:extLst>
          </p:cNvPr>
          <p:cNvSpPr txBox="1"/>
          <p:nvPr/>
        </p:nvSpPr>
        <p:spPr>
          <a:xfrm>
            <a:off x="9218843" y="2880266"/>
            <a:ext cx="11010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13yrs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what young people eat</a:t>
            </a:r>
            <a:endParaRPr lang="en-GB" sz="12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25A950-4AEF-4C31-BBAC-C5BAE94AE262}"/>
              </a:ext>
            </a:extLst>
          </p:cNvPr>
          <p:cNvSpPr txBox="1"/>
          <p:nvPr/>
        </p:nvSpPr>
        <p:spPr>
          <a:xfrm>
            <a:off x="10066810" y="2867240"/>
            <a:ext cx="110103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14 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 health and lifestyle</a:t>
            </a:r>
            <a:endParaRPr lang="en-GB" sz="900" dirty="0">
              <a:solidFill>
                <a:srgbClr val="000000"/>
              </a:solidFill>
              <a:latin typeface="Brandon Regular"/>
            </a:endParaRP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youth </a:t>
            </a:r>
            <a:r>
              <a:rPr lang="en-GB" sz="900" b="0" i="0" dirty="0" err="1">
                <a:solidFill>
                  <a:srgbClr val="000000"/>
                </a:solidFill>
                <a:effectLst/>
                <a:latin typeface="Brandon Regular"/>
              </a:rPr>
              <a:t>behavior</a:t>
            </a:r>
            <a:endParaRPr lang="nb-NO" sz="900" dirty="0"/>
          </a:p>
          <a:p>
            <a:endParaRPr lang="en-GB" sz="12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32AF237-18D6-492B-8B94-8057BD8395A7}"/>
              </a:ext>
            </a:extLst>
          </p:cNvPr>
          <p:cNvSpPr txBox="1"/>
          <p:nvPr/>
        </p:nvSpPr>
        <p:spPr>
          <a:xfrm>
            <a:off x="11063913" y="2819436"/>
            <a:ext cx="1160577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16-17 yrs=</a:t>
            </a:r>
            <a:r>
              <a:rPr lang="nb-NO" sz="1200" dirty="0" err="1"/>
              <a:t>Moba</a:t>
            </a:r>
            <a:r>
              <a:rPr lang="nb-NO" sz="1200" dirty="0"/>
              <a:t> Ung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youth’s </a:t>
            </a:r>
            <a:r>
              <a:rPr lang="en-GB" sz="900" b="0" i="0" dirty="0" err="1">
                <a:solidFill>
                  <a:srgbClr val="000000"/>
                </a:solidFill>
                <a:effectLst/>
                <a:latin typeface="Brandon Regular"/>
              </a:rPr>
              <a:t>wellbeeing</a:t>
            </a:r>
            <a:endParaRPr lang="en-GB" sz="900" dirty="0">
              <a:solidFill>
                <a:srgbClr val="000000"/>
              </a:solidFill>
              <a:latin typeface="Brandon Regular"/>
            </a:endParaRP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 which conditions during adolescence are of importance for health in adulthood.</a:t>
            </a:r>
            <a:endParaRPr lang="nb-NO" sz="900" dirty="0"/>
          </a:p>
          <a:p>
            <a:endParaRPr lang="en-GB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9E3508-DA5F-4BDF-9B2D-3E257672176E}"/>
              </a:ext>
            </a:extLst>
          </p:cNvPr>
          <p:cNvSpPr txBox="1"/>
          <p:nvPr/>
        </p:nvSpPr>
        <p:spPr>
          <a:xfrm>
            <a:off x="497176" y="356907"/>
            <a:ext cx="43395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/>
              <a:t>Inclusion</a:t>
            </a:r>
            <a:r>
              <a:rPr lang="nb-NO" sz="1000" dirty="0"/>
              <a:t>: 1999-2009</a:t>
            </a:r>
          </a:p>
          <a:p>
            <a:r>
              <a:rPr lang="nb-NO" sz="1000" dirty="0" err="1"/>
              <a:t>Fathers</a:t>
            </a:r>
            <a:r>
              <a:rPr lang="nb-NO" sz="1000" dirty="0"/>
              <a:t> </a:t>
            </a:r>
            <a:r>
              <a:rPr lang="nb-NO" sz="1000" dirty="0" err="1"/>
              <a:t>included</a:t>
            </a:r>
            <a:r>
              <a:rPr lang="nb-NO" sz="1000" dirty="0"/>
              <a:t> from 2000</a:t>
            </a:r>
          </a:p>
          <a:p>
            <a:r>
              <a:rPr lang="nb-NO" sz="1000" dirty="0" err="1"/>
              <a:t>Nation-wide</a:t>
            </a:r>
            <a:r>
              <a:rPr lang="nb-NO" sz="1000" dirty="0"/>
              <a:t> from 2005</a:t>
            </a:r>
          </a:p>
          <a:p>
            <a:r>
              <a:rPr lang="en-GB" sz="1000" dirty="0">
                <a:solidFill>
                  <a:srgbClr val="000000"/>
                </a:solidFill>
                <a:latin typeface="Brandon Regular"/>
              </a:rPr>
              <a:t>W</a:t>
            </a:r>
            <a:r>
              <a:rPr lang="en-GB" sz="1000" b="0" dirty="0">
                <a:solidFill>
                  <a:srgbClr val="000000"/>
                </a:solidFill>
                <a:effectLst/>
                <a:latin typeface="Brandon Regular"/>
              </a:rPr>
              <a:t>omen consented to participation in 41% of the pregnancies</a:t>
            </a:r>
            <a:endParaRPr lang="nb-NO" sz="1000" dirty="0"/>
          </a:p>
          <a:p>
            <a:r>
              <a:rPr lang="en-GB" sz="1000" b="0" dirty="0">
                <a:solidFill>
                  <a:srgbClr val="000000"/>
                </a:solidFill>
                <a:effectLst/>
                <a:latin typeface="Brandon Regular"/>
              </a:rPr>
              <a:t>114.500 children, 95.200 mothers and 75.200 fathers.</a:t>
            </a:r>
            <a:r>
              <a:rPr lang="nb-NO" sz="1000" dirty="0"/>
              <a:t>,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C70796-41B1-4BCF-BB25-361DFDDA522D}"/>
              </a:ext>
            </a:extLst>
          </p:cNvPr>
          <p:cNvSpPr txBox="1"/>
          <p:nvPr/>
        </p:nvSpPr>
        <p:spPr>
          <a:xfrm>
            <a:off x="6828303" y="3696193"/>
            <a:ext cx="406761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Other questionnaires </a:t>
            </a:r>
            <a:r>
              <a:rPr lang="nb-NO" sz="1600" dirty="0"/>
              <a:t>in p697</a:t>
            </a:r>
            <a:r>
              <a:rPr lang="nb-NO" dirty="0"/>
              <a:t>:</a:t>
            </a:r>
          </a:p>
          <a:p>
            <a:pPr marL="171450" indent="-171450">
              <a:buFontTx/>
              <a:buChar char="-"/>
            </a:pPr>
            <a:r>
              <a:rPr lang="nb-NO" sz="1200" dirty="0"/>
              <a:t>Far2 = </a:t>
            </a:r>
            <a:r>
              <a:rPr lang="en-GB" sz="1200" b="0" i="0" dirty="0">
                <a:solidFill>
                  <a:srgbClr val="000000"/>
                </a:solidFill>
                <a:effectLst/>
                <a:latin typeface="Brandon Regular"/>
              </a:rPr>
              <a:t>questionnaire sent to all fathers in MoBa 2015-2016</a:t>
            </a:r>
          </a:p>
          <a:p>
            <a:pPr marL="628650" lvl="1" indent="-171450">
              <a:buFontTx/>
              <a:buChar char="-"/>
            </a:pPr>
            <a:r>
              <a:rPr lang="en-GB" sz="1200" b="0" i="0" dirty="0">
                <a:solidFill>
                  <a:srgbClr val="000000"/>
                </a:solidFill>
                <a:effectLst/>
                <a:latin typeface="Brandon Regular"/>
              </a:rPr>
              <a:t>About the child: Far2_CHILD</a:t>
            </a:r>
          </a:p>
          <a:p>
            <a:pPr marL="628650" lvl="1" indent="-171450">
              <a:buFontTx/>
              <a:buChar char="-"/>
            </a:pPr>
            <a:r>
              <a:rPr lang="en-GB" sz="1200" dirty="0">
                <a:solidFill>
                  <a:srgbClr val="000000"/>
                </a:solidFill>
                <a:latin typeface="Brandon Regular"/>
              </a:rPr>
              <a:t>About the father: Far2</a:t>
            </a:r>
            <a:endParaRPr lang="en-GB" sz="1200" b="0" i="0" dirty="0">
              <a:solidFill>
                <a:srgbClr val="000000"/>
              </a:solidFill>
              <a:effectLst/>
              <a:latin typeface="Brandon Regular"/>
            </a:endParaRPr>
          </a:p>
          <a:p>
            <a:r>
              <a:rPr lang="en-GB" sz="1600" dirty="0"/>
              <a:t>Other questionnaires not in p697: </a:t>
            </a:r>
          </a:p>
          <a:p>
            <a:pPr marL="171450" indent="-171450">
              <a:buFontTx/>
              <a:buChar char="-"/>
            </a:pPr>
            <a:r>
              <a:rPr lang="en-GB" sz="1200" b="0" i="0" dirty="0">
                <a:solidFill>
                  <a:srgbClr val="000000"/>
                </a:solidFill>
                <a:effectLst/>
                <a:latin typeface="Brandon Regular"/>
              </a:rPr>
              <a:t>Questionnaire influenza and vaccine child and mother</a:t>
            </a:r>
          </a:p>
          <a:p>
            <a:pPr marL="171450" indent="-171450">
              <a:buFontTx/>
              <a:buChar char="-"/>
            </a:pPr>
            <a:r>
              <a:rPr lang="en-GB" sz="1200" dirty="0">
                <a:solidFill>
                  <a:srgbClr val="000000"/>
                </a:solidFill>
                <a:latin typeface="Brandon Regular"/>
              </a:rPr>
              <a:t>SOL-study: questionnaires filled out by teacher at 8 years and 11 years</a:t>
            </a:r>
          </a:p>
          <a:p>
            <a:pPr marL="171450" indent="-171450">
              <a:buFontTx/>
              <a:buChar char="-"/>
            </a:pPr>
            <a:r>
              <a:rPr lang="en-GB" sz="1200" dirty="0">
                <a:solidFill>
                  <a:srgbClr val="000000"/>
                </a:solidFill>
                <a:latin typeface="Brandon Regular"/>
              </a:rPr>
              <a:t>Questionnaire about covid-19</a:t>
            </a:r>
          </a:p>
          <a:p>
            <a:pPr marL="171450" indent="-171450">
              <a:buFontTx/>
              <a:buChar char="-"/>
            </a:pPr>
            <a:endParaRPr lang="en-GB" sz="1200" dirty="0">
              <a:solidFill>
                <a:srgbClr val="000000"/>
              </a:solidFill>
              <a:latin typeface="Brandon Regular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9DA0C3A-94F0-4DBE-A7ED-7FC361CA9AC8}"/>
              </a:ext>
            </a:extLst>
          </p:cNvPr>
          <p:cNvSpPr txBox="1"/>
          <p:nvPr/>
        </p:nvSpPr>
        <p:spPr>
          <a:xfrm>
            <a:off x="7400577" y="2846872"/>
            <a:ext cx="110103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Q7yrs=7yrs</a:t>
            </a:r>
          </a:p>
          <a:p>
            <a:pPr marL="171450" indent="-171450">
              <a:buFontTx/>
              <a:buChar char="-"/>
            </a:pPr>
            <a:r>
              <a:rPr lang="en-GB" sz="900" b="0" i="0" dirty="0">
                <a:solidFill>
                  <a:srgbClr val="000000"/>
                </a:solidFill>
                <a:effectLst/>
                <a:latin typeface="Brandon Regular"/>
              </a:rPr>
              <a:t>child’s health, lifestyle and nutrition</a:t>
            </a:r>
            <a:endParaRPr lang="en-GB" sz="1200" dirty="0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0FAD5DDC-B838-40F7-9B7E-7F058B43A0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3326" y="1624512"/>
            <a:ext cx="640252" cy="10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5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805CA-87D4-42CA-A088-F54EE4D37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MOBA-IDENTIFYERS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91B748-43F1-465D-9CBD-B2631270B0D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270689-D238-400A-8A01-90DABD66DBAB}"/>
              </a:ext>
            </a:extLst>
          </p:cNvPr>
          <p:cNvSpPr txBox="1"/>
          <p:nvPr/>
        </p:nvSpPr>
        <p:spPr>
          <a:xfrm>
            <a:off x="696000" y="1612900"/>
            <a:ext cx="1108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PREG_ID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ID for pregnancy. 1 unique ID per pregnancy.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⇒ twins share PREG_ID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BARN_NR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number for child within same pregnancy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⇒ twins have different BARN_NR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M_ID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1 unique ID per mother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⇒ siblings share M_ID and have different PREG_ID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F_ID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1 unique ID per father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Centrix_ID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 1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centrix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ID per genotyping of individual.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The </a:t>
            </a:r>
            <a:r>
              <a:rPr lang="en-GB" sz="1200" dirty="0" err="1">
                <a:solidFill>
                  <a:srgbClr val="333333"/>
                </a:solidFill>
                <a:latin typeface="Arial" panose="020B0604020202020204" pitchFamily="34" charset="0"/>
              </a:rPr>
              <a:t>centirxID</a:t>
            </a:r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 is made up of 2 pieces of information:</a:t>
            </a:r>
          </a:p>
          <a:p>
            <a:pPr marL="1257300" lvl="2" indent="-342900">
              <a:buAutoNum type="arabicPeriod"/>
            </a:pP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SENTRIX </a:t>
            </a:r>
            <a:r>
              <a:rPr lang="en-GB" sz="1200" b="0" i="0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BeadChip</a:t>
            </a: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ID(corresponds to the Array </a:t>
            </a:r>
            <a:r>
              <a:rPr lang="en-GB" sz="1200" b="0" i="0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BeadChip</a:t>
            </a: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used to genotype the sample)</a:t>
            </a:r>
            <a:endParaRPr lang="en-GB" sz="1200" dirty="0">
              <a:solidFill>
                <a:srgbClr val="212121"/>
              </a:solidFill>
              <a:latin typeface="wf_segoe-ui_normal"/>
            </a:endParaRPr>
          </a:p>
          <a:p>
            <a:pPr marL="1257300" lvl="2" indent="-342900">
              <a:buAutoNum type="arabicPeriod"/>
            </a:pP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plate positional information.</a:t>
            </a:r>
            <a:endParaRPr lang="en-GB" sz="1200" dirty="0">
              <a:solidFill>
                <a:srgbClr val="212121"/>
              </a:solidFill>
              <a:latin typeface="wf_segoe-ui_norm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E.g. If the SENTRIXID was: 1632405013_R01C01</a:t>
            </a:r>
          </a:p>
          <a:p>
            <a:pPr lvl="1"/>
            <a:r>
              <a:rPr lang="en-GB" sz="1200" dirty="0">
                <a:solidFill>
                  <a:srgbClr val="333333"/>
                </a:solidFill>
                <a:latin typeface="Arial" panose="020B0604020202020204" pitchFamily="34" charset="0"/>
              </a:rPr>
              <a:t>The </a:t>
            </a: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1632405013 would be the </a:t>
            </a:r>
            <a:r>
              <a:rPr lang="en-GB" sz="1200" b="0" i="0" dirty="0" err="1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BeadChip</a:t>
            </a:r>
            <a:r>
              <a:rPr lang="en-GB" sz="1200" b="0" i="0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ID used to genotype the sample and R01C01 would indicate that the sample was in row 1 and column 1 of the plate (usually 98 well plates are used).</a:t>
            </a:r>
            <a:endParaRPr lang="en-GB" sz="1200" b="0" i="0" dirty="0">
              <a:solidFill>
                <a:srgbClr val="212121"/>
              </a:solidFill>
              <a:effectLst/>
              <a:latin typeface="wf_segoe-ui_normal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GB" sz="12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543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9A04D-5F93-43E7-8A78-FE93A8735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MOBA-</a:t>
            </a:r>
            <a:r>
              <a:rPr lang="nb-NO" dirty="0" err="1"/>
              <a:t>directories</a:t>
            </a:r>
            <a:r>
              <a:rPr lang="nb-NO" dirty="0"/>
              <a:t> in p697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D86F14-66D5-4AE5-ACD9-7D4BFCDF428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CCF2F7-311D-4308-BEC2-9613C545C17B}"/>
              </a:ext>
            </a:extLst>
          </p:cNvPr>
          <p:cNvSpPr txBox="1"/>
          <p:nvPr/>
        </p:nvSpPr>
        <p:spPr>
          <a:xfrm>
            <a:off x="696000" y="1435100"/>
            <a:ext cx="10800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Questionnaires in p697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:data→durable→phenotypes→mobaQ→PDB2445_MoBa_V12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The variables have names and </a:t>
            </a:r>
            <a:r>
              <a:rPr lang="en-GB" b="1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lables</a:t>
            </a:r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.</a:t>
            </a:r>
            <a:endParaRPr lang="en-GB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variable name(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colums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in SPSS-file in p697):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xxnn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correspond to names in </a:t>
            </a:r>
            <a:r>
              <a:rPr lang="en-GB" b="0" i="0" u="none" strike="noStrike" dirty="0">
                <a:solidFill>
                  <a:srgbClr val="2B73B7"/>
                </a:solidFill>
                <a:effectLst/>
                <a:latin typeface="Arial" panose="020B0604020202020204" pitchFamily="34" charset="0"/>
                <a:hlinkClick r:id="rId2" tooltip="https://mobawiki.fhi.no/mobawiki/index.php/Questionnaires#Synthesis_Instrument_Documentation"/>
              </a:rPr>
              <a:t>https://mobawiki.fhi.no/mobawiki/index.php/Questionnaires#Synthesis_Instrument_Documentation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in section annotated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eg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“FF12”.</a:t>
            </a:r>
            <a:r>
              <a:rPr lang="en-GB" b="0" i="1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b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In the </a:t>
            </a:r>
            <a:r>
              <a:rPr lang="en-GB" b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SPSS-file→variable</a:t>
            </a:r>
            <a:r>
              <a:rPr lang="en-GB" b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view you find the column “label” containing information about which schemes (SKJEMA) the variables are included in, as well as the question asked in the scheme. </a:t>
            </a:r>
            <a:r>
              <a:rPr lang="en-GB" b="0" u="sng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Always check that variable name and label correspond </a:t>
            </a:r>
            <a:r>
              <a:rPr lang="en-GB" b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before analysis as there can be errors in annotations on MoBa-wiki compared to SPSS-file in p697.</a:t>
            </a:r>
          </a:p>
          <a:p>
            <a:pPr algn="l"/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MBRN in p697: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data→durable→phenotypes→mobaQ→PDB2445_MoBa_V12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the file PDB2445_MBRN_541_v12 holds information to The Norwegian Birth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registery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coupeled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to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-identifiers (not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centrix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)</a:t>
            </a:r>
          </a:p>
          <a:p>
            <a:pPr algn="l"/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NPR-data in p697: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data→durable→phenotypes→npr</a:t>
            </a:r>
            <a:endParaRPr lang="en-GB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NPR compatible with “Phenotools”: data→durable→phenotypes→npr→NPR_2020_phenotools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4822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F2405-3D26-4E5C-81B8-5C6671F03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TOOLS FOR ANALYSING MOBA-PHENOTYPE DATA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AFFABB-E55F-4C08-9737-826A0588E746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E1BC9A-1058-47F8-961A-E84FCEECCA1C}"/>
              </a:ext>
            </a:extLst>
          </p:cNvPr>
          <p:cNvSpPr txBox="1"/>
          <p:nvPr/>
        </p:nvSpPr>
        <p:spPr>
          <a:xfrm>
            <a:off x="1140499" y="1485900"/>
            <a:ext cx="10541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/>
              <a:t>R </a:t>
            </a:r>
            <a:r>
              <a:rPr lang="nb-NO" b="1" dirty="0" err="1"/>
              <a:t>package</a:t>
            </a:r>
            <a:r>
              <a:rPr lang="nb-NO" b="1" dirty="0"/>
              <a:t> «Phenotools» (still in </a:t>
            </a:r>
            <a:r>
              <a:rPr lang="nb-NO" b="1" dirty="0" err="1"/>
              <a:t>development</a:t>
            </a:r>
            <a:r>
              <a:rPr lang="nb-NO" b="1" dirty="0"/>
              <a:t>, not </a:t>
            </a:r>
            <a:r>
              <a:rPr lang="nb-NO" b="1" dirty="0" err="1"/>
              <a:t>publicly</a:t>
            </a:r>
            <a:r>
              <a:rPr lang="nb-NO" b="1" dirty="0"/>
              <a:t> </a:t>
            </a:r>
            <a:r>
              <a:rPr lang="nb-NO" b="1" dirty="0" err="1"/>
              <a:t>available</a:t>
            </a:r>
            <a:r>
              <a:rPr lang="nb-NO" b="1" dirty="0"/>
              <a:t> </a:t>
            </a:r>
            <a:r>
              <a:rPr lang="nb-NO" b="1" dirty="0" err="1"/>
              <a:t>yet</a:t>
            </a:r>
            <a:r>
              <a:rPr lang="nb-NO" b="1" dirty="0"/>
              <a:t> 21.10.21).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=&gt; </a:t>
            </a:r>
            <a:r>
              <a:rPr lang="en-GB" b="0" i="0" dirty="0">
                <a:solidFill>
                  <a:srgbClr val="24292F"/>
                </a:solidFill>
                <a:effectLst/>
                <a:latin typeface="-apple-system"/>
              </a:rPr>
              <a:t>contact </a:t>
            </a:r>
            <a:r>
              <a:rPr lang="en-GB" b="0" i="0" u="none" strike="noStrike" dirty="0">
                <a:effectLst/>
                <a:latin typeface="-apple-system"/>
                <a:hlinkClick r:id="rId2"/>
              </a:rPr>
              <a:t>laurie.hannigan@bristol.ac.uk</a:t>
            </a:r>
            <a:r>
              <a:rPr lang="en-GB" b="0" i="0" dirty="0">
                <a:solidFill>
                  <a:srgbClr val="24292F"/>
                </a:solidFill>
                <a:effectLst/>
                <a:latin typeface="-apple-system"/>
              </a:rPr>
              <a:t>  if planning to use in publication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err="1"/>
              <a:t>Available</a:t>
            </a:r>
            <a:r>
              <a:rPr lang="nb-NO" dirty="0"/>
              <a:t> for testing in p697: </a:t>
            </a:r>
            <a:r>
              <a:rPr lang="nb-NO" dirty="0" err="1"/>
              <a:t>install</a:t>
            </a:r>
            <a:r>
              <a:rPr lang="nb-NO" dirty="0"/>
              <a:t> from: data-&gt;durable-&gt;software-&gt;phenotools_0.2.3.zip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 err="1"/>
              <a:t>Package</a:t>
            </a:r>
            <a:r>
              <a:rPr lang="nb-NO" dirty="0"/>
              <a:t> </a:t>
            </a:r>
            <a:r>
              <a:rPr lang="nb-NO" dirty="0" err="1"/>
              <a:t>instructions</a:t>
            </a:r>
            <a:r>
              <a:rPr lang="nb-NO" dirty="0"/>
              <a:t>: </a:t>
            </a:r>
            <a:r>
              <a:rPr lang="nb-NO" dirty="0">
                <a:hlinkClick r:id="rId3"/>
              </a:rPr>
              <a:t>https://github.com/psychgen/phenotools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srgbClr val="333333"/>
                </a:solidFill>
                <a:latin typeface="Arial" panose="020B0604020202020204" pitchFamily="34" charset="0"/>
              </a:rPr>
              <a:t>This </a:t>
            </a:r>
            <a:r>
              <a:rPr lang="nb-NO" dirty="0" err="1">
                <a:solidFill>
                  <a:srgbClr val="333333"/>
                </a:solidFill>
                <a:latin typeface="Arial" panose="020B0604020202020204" pitchFamily="34" charset="0"/>
              </a:rPr>
              <a:t>package</a:t>
            </a:r>
            <a:r>
              <a:rPr lang="nb-NO" dirty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nb-NO" dirty="0" err="1">
                <a:solidFill>
                  <a:srgbClr val="333333"/>
                </a:solidFill>
                <a:latin typeface="Arial" panose="020B0604020202020204" pitchFamily="34" charset="0"/>
              </a:rPr>
              <a:t>can</a:t>
            </a:r>
            <a:r>
              <a:rPr lang="nb-NO" dirty="0">
                <a:solidFill>
                  <a:srgbClr val="333333"/>
                </a:solidFill>
                <a:latin typeface="Arial" panose="020B0604020202020204" pitchFamily="34" charset="0"/>
              </a:rPr>
              <a:t> be used to: 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analyse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scalelevel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-data for items in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-questionnaires, combine NPR,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-questionnaire data, MBFR and generated variables from </a:t>
            </a:r>
            <a:r>
              <a:rPr lang="en-GB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Moba</a:t>
            </a:r>
            <a:r>
              <a:rPr lang="en-GB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-wiki.</a:t>
            </a:r>
          </a:p>
          <a:p>
            <a:r>
              <a:rPr lang="en-GB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Ops some modifications in order to use the package in p697: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endParaRPr lang="en-GB" b="1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0BEEF77-AFBE-4F52-A2B5-5A074A7C2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649" y="3585327"/>
            <a:ext cx="11097300" cy="2224897"/>
          </a:xfrm>
          <a:prstGeom prst="rect">
            <a:avLst/>
          </a:prstGeom>
          <a:solidFill>
            <a:srgbClr val="FBFA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2221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preprocd_npr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&lt;-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preload_npr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npr_data_root_dir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"//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tsd-evs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/p697/data/durable/phenotypes/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npr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/NPR_2020_phenotools/",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npr_filename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"PDB2445_full_linked_20.sav")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000" dirty="0">
              <a:solidFill>
                <a:srgbClr val="333333"/>
              </a:solidFill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npr_and_mobaQ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&lt;-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curate_dataset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variables_required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=c( "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xxnn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", "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FFxx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", ... #xxnn= variable name in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moba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questionnaire.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FFxxrepresent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ICD-code in NPR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eg.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FF32 ),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moba_data_root_dir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"//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tsd-evs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/p697/data/durable/phenotypes/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mobaQ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/PDB2445_MoBa_V12/",#change to your directory here. PDB = "2445",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moba_data_version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12, ##if you have v11 use 11 if you have v12 of questionnaires use 12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completion_threshold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0.5, #modify to your needs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return_items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FALSE, #True - then includes scale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itemlevel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=&gt; ops can become quite heavy.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consistent_items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FALSE, #True for repeated measures.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transformations = NULL,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log = NULL,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out_format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"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merged_df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",# can be changed to list if you want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npr_preprocessed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preprocd_npr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,# this part is due to different coding of NPR in p697 than p471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override_filenames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Consolas" panose="020B0609020204030204" pitchFamily="49" charset="0"/>
              </a:rPr>
              <a:t> = c("MBRN = PDB2445_MBRN_541_v12.sav"))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948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ENT_wide" id="{01C3881F-0BEC-EA49-9B7C-36355A0F1992}" vid="{40B65ECD-9573-CB43-B9CD-0BBE773828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norment_wide-new (1)</Template>
  <TotalTime>146</TotalTime>
  <Words>1321</Words>
  <Application>Microsoft Office PowerPoint</Application>
  <PresentationFormat>Widescreen</PresentationFormat>
  <Paragraphs>138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-apple-system</vt:lpstr>
      <vt:lpstr>Arial</vt:lpstr>
      <vt:lpstr>Arial Black</vt:lpstr>
      <vt:lpstr>Brandon Regular</vt:lpstr>
      <vt:lpstr>Calibri</vt:lpstr>
      <vt:lpstr>Consolas</vt:lpstr>
      <vt:lpstr>InputMono</vt:lpstr>
      <vt:lpstr>Medium-65</vt:lpstr>
      <vt:lpstr>wf_segoe-ui_normal</vt:lpstr>
      <vt:lpstr>Office Theme</vt:lpstr>
      <vt:lpstr>MoBa-basics</vt:lpstr>
      <vt:lpstr>USEFULL LINKS AND RESOURSES</vt:lpstr>
      <vt:lpstr>OVERVIEW OF MOBA-PHENOTYPES </vt:lpstr>
      <vt:lpstr>MOBA-IDENTIFYERS</vt:lpstr>
      <vt:lpstr>MOBA-directories in p697</vt:lpstr>
      <vt:lpstr>TOOLS FOR ANALYSING MOBA-PHENOTYPE DATA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MoBa-basics</dc:title>
  <dc:creator>Nora Refsum Bakken</dc:creator>
  <cp:lastModifiedBy>Nora Refsum Bakken</cp:lastModifiedBy>
  <cp:revision>1</cp:revision>
  <dcterms:created xsi:type="dcterms:W3CDTF">2021-10-21T19:18:52Z</dcterms:created>
  <dcterms:modified xsi:type="dcterms:W3CDTF">2021-10-21T21:45:43Z</dcterms:modified>
</cp:coreProperties>
</file>