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2" r:id="rId4"/>
    <p:sldId id="264" r:id="rId5"/>
  </p:sldIdLst>
  <p:sldSz cx="9144000" cy="5143500" type="screen16x9"/>
  <p:notesSz cx="6858000" cy="9144000"/>
  <p:defaultTextStyle>
    <a:defPPr>
      <a:defRPr lang="nb-NO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611" userDrawn="1">
          <p15:clr>
            <a:srgbClr val="A4A3A4"/>
          </p15:clr>
        </p15:guide>
        <p15:guide id="4" orient="horz" pos="2864">
          <p15:clr>
            <a:srgbClr val="A4A3A4"/>
          </p15:clr>
        </p15:guide>
        <p15:guide id="5" orient="horz" pos="553">
          <p15:clr>
            <a:srgbClr val="A4A3A4"/>
          </p15:clr>
        </p15:guide>
        <p15:guide id="7" pos="5363">
          <p15:clr>
            <a:srgbClr val="A4A3A4"/>
          </p15:clr>
        </p15:guide>
        <p15:guide id="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1370"/>
    <a:srgbClr val="D8DFAE"/>
    <a:srgbClr val="3EA785"/>
    <a:srgbClr val="855A96"/>
    <a:srgbClr val="006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iddels stil 1 - aks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ddels stil 1 - aks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iddels stil 1 - aks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iddels stil 1 - aks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iddels stil 1 - aks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ddels stil 1 - aks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801"/>
  </p:normalViewPr>
  <p:slideViewPr>
    <p:cSldViewPr snapToGrid="0" snapToObjects="1" showGuides="1">
      <p:cViewPr varScale="1">
        <p:scale>
          <a:sx n="81" d="100"/>
          <a:sy n="81" d="100"/>
        </p:scale>
        <p:origin x="96" y="420"/>
      </p:cViewPr>
      <p:guideLst>
        <p:guide pos="2880"/>
        <p:guide orient="horz" pos="1611"/>
        <p:guide orient="horz" pos="2864"/>
        <p:guide orient="horz" pos="553"/>
        <p:guide pos="5363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70" d="100"/>
          <a:sy n="170" d="100"/>
        </p:scale>
        <p:origin x="4320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489397" y="528035"/>
            <a:ext cx="3538449" cy="24452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/>
            </a:lvl1pPr>
          </a:lstStyle>
          <a:p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142685" y="8649004"/>
            <a:ext cx="1202584" cy="2259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fld id="{79B46F88-9F84-0749-A9EF-AB78A96D5526}" type="datetime1">
              <a:rPr lang="nb-NO" sz="900" smtClean="0">
                <a:latin typeface="Arial" charset="0"/>
                <a:ea typeface="Arial" charset="0"/>
                <a:cs typeface="Arial" charset="0"/>
              </a:rPr>
              <a:t>15.09.2026</a:t>
            </a:fld>
            <a:endParaRPr lang="nb-NO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489397" y="8649004"/>
            <a:ext cx="4653288" cy="2259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endParaRPr lang="nb-NO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6422543" y="8649004"/>
            <a:ext cx="433869" cy="22939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C97DF734-C432-4544-B31B-E1C93589B043}" type="slidenum">
              <a:rPr lang="nb-NO" sz="900" smtClean="0"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nb-NO" sz="9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112" y="395536"/>
            <a:ext cx="1927939" cy="487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12151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685799" y="592404"/>
            <a:ext cx="3989232" cy="167275"/>
          </a:xfrm>
          <a:prstGeom prst="rect">
            <a:avLst/>
          </a:prstGeom>
          <a:noFill/>
        </p:spPr>
        <p:txBody>
          <a:bodyPr vert="horz" lIns="0" tIns="0" rIns="0" bIns="0" rtlCol="0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862963" y="8680360"/>
            <a:ext cx="1309236" cy="257577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r">
              <a:defRPr sz="900">
                <a:latin typeface="Arial"/>
                <a:cs typeface="Arial"/>
              </a:defRPr>
            </a:lvl1pPr>
          </a:lstStyle>
          <a:p>
            <a:fld id="{4A114D37-45D4-2745-B314-3FFB341A923C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</a:t>
            </a:r>
            <a:r>
              <a:rPr lang="en-GB" noProof="0" dirty="0" err="1"/>
              <a:t>å</a:t>
            </a:r>
            <a:r>
              <a:rPr lang="en-GB" noProof="0" dirty="0"/>
              <a:t>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tekststiler</a:t>
            </a:r>
            <a:r>
              <a:rPr lang="en-GB" noProof="0" dirty="0"/>
              <a:t> </a:t>
            </a:r>
            <a:r>
              <a:rPr lang="en-GB" noProof="0" dirty="0" err="1"/>
              <a:t>i</a:t>
            </a:r>
            <a:r>
              <a:rPr lang="en-GB" noProof="0" dirty="0"/>
              <a:t> </a:t>
            </a:r>
            <a:r>
              <a:rPr lang="en-GB" noProof="0" dirty="0" err="1"/>
              <a:t>malen</a:t>
            </a:r>
            <a:endParaRPr lang="en-GB" noProof="0" dirty="0"/>
          </a:p>
          <a:p>
            <a:pPr lvl="1"/>
            <a:r>
              <a:rPr lang="en-GB" noProof="0" dirty="0"/>
              <a:t>Andre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685799" y="8685214"/>
            <a:ext cx="4177163" cy="252724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l">
              <a:defRPr sz="900">
                <a:latin typeface="Arial"/>
                <a:cs typeface="Arial"/>
              </a:defRPr>
            </a:lvl1pPr>
          </a:lstStyle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6284890" y="8685214"/>
            <a:ext cx="571522" cy="252723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l">
              <a:defRPr sz="900">
                <a:latin typeface="Arial"/>
                <a:cs typeface="Arial"/>
              </a:defRPr>
            </a:lvl1pPr>
          </a:lstStyle>
          <a:p>
            <a:fld id="{E17747EF-E64D-7848-A5FE-D6E885B48FC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62" y="408026"/>
            <a:ext cx="1555205" cy="392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14606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_med samarbeidspartner logo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441" y="0"/>
            <a:ext cx="3413560" cy="306170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26400" y="2556588"/>
            <a:ext cx="6888951" cy="579328"/>
          </a:xfrm>
        </p:spPr>
        <p:txBody>
          <a:bodyPr rIns="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26400" y="3262810"/>
            <a:ext cx="6888951" cy="683535"/>
          </a:xfrm>
        </p:spPr>
        <p:txBody>
          <a:bodyPr r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noProof="0"/>
              <a:t>Klikk for å redigere undertittelstil i malen</a:t>
            </a:r>
            <a:endParaRPr lang="en-GB" noProof="0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-1" y="2107992"/>
            <a:ext cx="9144001" cy="2439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3" noProof="0">
                <a:ln>
                  <a:noFill/>
                </a:ln>
              </a:rPr>
              <a:t> </a:t>
            </a:r>
            <a:endParaRPr lang="en-GB" sz="1013" noProof="0" dirty="0">
              <a:ln>
                <a:noFill/>
              </a:ln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290232" y="4653034"/>
            <a:ext cx="8551805" cy="396000"/>
            <a:chOff x="87032" y="4659388"/>
            <a:chExt cx="8551805" cy="396000"/>
          </a:xfrm>
        </p:grpSpPr>
        <p:pic>
          <p:nvPicPr>
            <p:cNvPr id="23" name="Bilde 1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32" y="4659388"/>
              <a:ext cx="1354321" cy="396000"/>
            </a:xfrm>
            <a:prstGeom prst="rect">
              <a:avLst/>
            </a:prstGeom>
          </p:spPr>
        </p:pic>
        <p:pic>
          <p:nvPicPr>
            <p:cNvPr id="25" name="Bilde 1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1877" y="4709326"/>
              <a:ext cx="1386960" cy="287487"/>
            </a:xfrm>
            <a:prstGeom prst="rect">
              <a:avLst/>
            </a:prstGeom>
          </p:spPr>
        </p:pic>
      </p:grpSp>
      <p:pic>
        <p:nvPicPr>
          <p:cNvPr id="15" name="Picture 14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868384A3-B611-45A5-B0A4-3918ACD5DA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71922"/>
          <a:stretch/>
        </p:blipFill>
        <p:spPr>
          <a:xfrm>
            <a:off x="612522" y="566850"/>
            <a:ext cx="790393" cy="7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_li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>
            <a:off x="-1" y="2107992"/>
            <a:ext cx="9144001" cy="3035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noProof="0" dirty="0">
              <a:ln>
                <a:noFill/>
              </a:ln>
            </a:endParaRP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441" y="0"/>
            <a:ext cx="3413560" cy="306170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626400" y="2556588"/>
            <a:ext cx="6888951" cy="579328"/>
          </a:xfrm>
        </p:spPr>
        <p:txBody>
          <a:bodyPr rIns="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626400" y="3262810"/>
            <a:ext cx="6888951" cy="683535"/>
          </a:xfrm>
        </p:spPr>
        <p:txBody>
          <a:bodyPr r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9" name="Picture 8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D9660834-A2E6-451B-AB43-39566F835A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72590"/>
          <a:stretch/>
        </p:blipFill>
        <p:spPr>
          <a:xfrm>
            <a:off x="612522" y="566850"/>
            <a:ext cx="77160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2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6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grøn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9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lyse grøn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rgbClr val="384044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Klikk for å legge inn undertittel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noProof="0" dirty="0"/>
              <a:t>Klikk for </a:t>
            </a:r>
            <a:r>
              <a:rPr lang="nb-NO" noProof="0"/>
              <a:t>å legge inn tekst</a:t>
            </a:r>
            <a:endParaRPr lang="nb-NO" noProof="0" dirty="0"/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21BA9AD7-BE7F-4848-BC1E-26D27C118EE2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27629" y="4803496"/>
            <a:ext cx="325601" cy="179744"/>
          </a:xfrm>
        </p:spPr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479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Klikk for å legge inn tekst</a:t>
            </a:r>
            <a:endParaRPr lang="nb-NO" noProof="0" dirty="0"/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Klikk for å legge inn tekst</a:t>
            </a:r>
            <a:endParaRPr lang="nb-NO" noProof="0" dirty="0"/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850FFE22-B55A-8942-9968-9970590CB883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5836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273845"/>
            <a:ext cx="7886700" cy="601266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9842" y="1221581"/>
            <a:ext cx="3868340" cy="41127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</a:t>
            </a:r>
            <a:r>
              <a:rPr lang="en-GB" noProof="0"/>
              <a:t>å legge inn </a:t>
            </a:r>
            <a:r>
              <a:rPr lang="en-GB" noProof="0" dirty="0" err="1"/>
              <a:t>tittel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9842" y="1794106"/>
            <a:ext cx="3868340" cy="27528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Klikk for å legge inn tekst</a:t>
            </a:r>
            <a:endParaRPr lang="nb-NO" noProof="0" dirty="0"/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1221581"/>
            <a:ext cx="3887391" cy="41127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</a:t>
            </a:r>
            <a:r>
              <a:rPr lang="en-GB" noProof="0"/>
              <a:t>å legge inn </a:t>
            </a:r>
            <a:r>
              <a:rPr lang="en-GB" noProof="0" dirty="0" err="1"/>
              <a:t>tittel</a:t>
            </a:r>
            <a:endParaRPr lang="en-GB" noProof="0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629151" y="1794106"/>
            <a:ext cx="3887391" cy="27528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Klikk for å legge inn tekst</a:t>
            </a:r>
            <a:endParaRPr lang="nb-NO" noProof="0" dirty="0"/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9C91B136-281F-304B-A7B0-1221A006EFE7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501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0A3EA774-AFC9-B545-A25F-76683F139AA9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881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516644F0-EB48-A644-8B71-3994BF112DB5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4713"/>
            <a:ext cx="9144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</p:spTree>
    <p:extLst>
      <p:ext uri="{BB962C8B-B14F-4D97-AF65-F5344CB8AC3E}">
        <p14:creationId xmlns:p14="http://schemas.microsoft.com/office/powerpoint/2010/main" val="8603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innhol og e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3" y="273845"/>
            <a:ext cx="3885008" cy="600215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A0678213-7476-6E42-BD92-B0D746DA26AF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Plassholder for bilde 5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0"/>
            <a:ext cx="4572000" cy="46306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 dirty="0"/>
              <a:t>Klikk for å redigere tekst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A0678213-7476-6E42-BD92-B0D746DA26AF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0347"/>
            <a:ext cx="4572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  <p:sp>
        <p:nvSpPr>
          <p:cNvPr id="7" name="Plassholder for bilde 5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870347"/>
            <a:ext cx="4572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</p:spTree>
    <p:extLst>
      <p:ext uri="{BB962C8B-B14F-4D97-AF65-F5344CB8AC3E}">
        <p14:creationId xmlns:p14="http://schemas.microsoft.com/office/powerpoint/2010/main" val="2509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Klikk for å legge inn tittel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F366014A-2717-364F-B23C-F8929C47232A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0349"/>
            <a:ext cx="4572000" cy="18849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755340"/>
            <a:ext cx="4572000" cy="18753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  <p:sp>
        <p:nvSpPr>
          <p:cNvPr id="9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870349"/>
            <a:ext cx="4572000" cy="18849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  <p:sp>
        <p:nvSpPr>
          <p:cNvPr id="10" name="Plassholder for bilde 5"/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2755340"/>
            <a:ext cx="4572000" cy="18753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</p:spTree>
    <p:extLst>
      <p:ext uri="{BB962C8B-B14F-4D97-AF65-F5344CB8AC3E}">
        <p14:creationId xmlns:p14="http://schemas.microsoft.com/office/powerpoint/2010/main" val="138076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0DE1509A-D175-644C-BD72-DCF351205FBA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"/>
            <a:ext cx="9144000" cy="46306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 dirty="0"/>
              <a:t>Sett inn bilde</a:t>
            </a:r>
          </a:p>
        </p:txBody>
      </p:sp>
    </p:spTree>
    <p:extLst>
      <p:ext uri="{BB962C8B-B14F-4D97-AF65-F5344CB8AC3E}">
        <p14:creationId xmlns:p14="http://schemas.microsoft.com/office/powerpoint/2010/main" val="118430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DB71C1A8-CBEE-7748-8E27-DB6577A5A4BD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Fotnote</a:t>
            </a:r>
            <a:endParaRPr lang="en-GB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741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 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4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9842" y="273845"/>
            <a:ext cx="7885509" cy="60021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tittelstil</a:t>
            </a:r>
            <a:endParaRPr lang="en-GB" noProof="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221581"/>
            <a:ext cx="7885509" cy="3325416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nb-NO" noProof="0" dirty="0"/>
              <a:t>Klikk for å redigere tekst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/>
              <a:t>Fjerde nivå</a:t>
            </a:r>
            <a:endParaRPr lang="nb-NO" noProof="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4224" y="4803496"/>
            <a:ext cx="5491127" cy="1797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GB"/>
              <a:t>Fotnote</a:t>
            </a:r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576354" y="4803496"/>
            <a:ext cx="325601" cy="1797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1F10A9C-6975-7440-93FD-B27ED63DD5D4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0" y="4631531"/>
            <a:ext cx="9144000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BED4D5B6-A7A0-4436-854F-3BC1798C2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/>
          <a:srcRect r="71084"/>
          <a:stretch/>
        </p:blipFill>
        <p:spPr>
          <a:xfrm>
            <a:off x="266132" y="4749368"/>
            <a:ext cx="32560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3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68" r:id="rId3"/>
    <p:sldLayoutId id="2147483671" r:id="rId4"/>
    <p:sldLayoutId id="2147483672" r:id="rId5"/>
    <p:sldLayoutId id="2147483673" r:id="rId6"/>
    <p:sldLayoutId id="2147483674" r:id="rId7"/>
    <p:sldLayoutId id="2147483650" r:id="rId8"/>
    <p:sldLayoutId id="2147483652" r:id="rId9"/>
    <p:sldLayoutId id="2147483653" r:id="rId10"/>
    <p:sldLayoutId id="2147483654" r:id="rId11"/>
    <p:sldLayoutId id="2147483662" r:id="rId12"/>
    <p:sldLayoutId id="2147483677" r:id="rId13"/>
    <p:sldLayoutId id="2147483663" r:id="rId14"/>
    <p:sldLayoutId id="2147483664" r:id="rId15"/>
    <p:sldLayoutId id="2147483655" r:id="rId16"/>
    <p:sldLayoutId id="2147483658" r:id="rId17"/>
    <p:sldLayoutId id="2147483678" r:id="rId18"/>
    <p:sldLayoutId id="2147483665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lnSpc>
          <a:spcPct val="90000"/>
        </a:lnSpc>
        <a:spcBef>
          <a:spcPts val="375"/>
        </a:spcBef>
        <a:buFont typeface="Arial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64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020" userDrawn="1">
          <p15:clr>
            <a:srgbClr val="F26B43"/>
          </p15:clr>
        </p15:guide>
        <p15:guide id="4" pos="5363" userDrawn="1">
          <p15:clr>
            <a:srgbClr val="F26B43"/>
          </p15:clr>
        </p15:guide>
        <p15:guide id="5" orient="horz" pos="770" userDrawn="1">
          <p15:clr>
            <a:srgbClr val="F26B43"/>
          </p15:clr>
        </p15:guide>
        <p15:guide id="6" orient="horz" pos="172" userDrawn="1">
          <p15:clr>
            <a:srgbClr val="F26B43"/>
          </p15:clr>
        </p15:guide>
        <p15:guide id="7" orient="horz" pos="551" userDrawn="1">
          <p15:clr>
            <a:srgbClr val="F26B43"/>
          </p15:clr>
        </p15:guide>
        <p15:guide id="8" pos="3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17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9AD7-BE7F-4848-BC1E-26D27C118EE2}" type="datetime1">
              <a:rPr lang="en-GB" noProof="0" smtClean="0"/>
              <a:t>15/09/2026</a:t>
            </a:fld>
            <a:endParaRPr lang="en-GB" noProof="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73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70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ORMET Powerpointmal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A8DDB9E8-22AE-4A84-B4E1-C01A81C4B847}" vid="{D80B425F-DC93-4343-A0AC-6A218168AC42}"/>
    </a:ext>
  </a:extLst>
</a:theme>
</file>

<file path=ppt/theme/theme2.xml><?xml version="1.0" encoding="utf-8"?>
<a:theme xmlns:a="http://schemas.openxmlformats.org/drawingml/2006/main" name="Office-tema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 ppt mal norsk NORMENT Oslo 2024</Template>
  <TotalTime>1</TotalTime>
  <Words>2</Words>
  <Application>Microsoft Office PowerPoint</Application>
  <PresentationFormat>Skjermfremvisning (16:9)</PresentationFormat>
  <Paragraphs>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6" baseType="lpstr">
      <vt:lpstr>Arial</vt:lpstr>
      <vt:lpstr>NORMET Powerpointmal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Bjella</dc:creator>
  <cp:lastModifiedBy>Thomas Bjella</cp:lastModifiedBy>
  <cp:revision>1</cp:revision>
  <dcterms:created xsi:type="dcterms:W3CDTF">2026-09-15T11:28:00Z</dcterms:created>
  <dcterms:modified xsi:type="dcterms:W3CDTF">2026-09-15T11:29:34Z</dcterms:modified>
</cp:coreProperties>
</file>